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8"/>
  </p:notesMasterIdLst>
  <p:sldIdLst>
    <p:sldId id="258" r:id="rId2"/>
    <p:sldId id="256" r:id="rId3"/>
    <p:sldId id="264" r:id="rId4"/>
    <p:sldId id="265" r:id="rId5"/>
    <p:sldId id="267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1FC5"/>
    <a:srgbClr val="333300"/>
    <a:srgbClr val="993366"/>
    <a:srgbClr val="660033"/>
    <a:srgbClr val="BA4E4E"/>
    <a:srgbClr val="5FA5A9"/>
    <a:srgbClr val="3A3A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58" autoAdjust="0"/>
    <p:restoredTop sz="94660"/>
  </p:normalViewPr>
  <p:slideViewPr>
    <p:cSldViewPr snapToGrid="0">
      <p:cViewPr varScale="1">
        <p:scale>
          <a:sx n="76" d="100"/>
          <a:sy n="76" d="100"/>
        </p:scale>
        <p:origin x="4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ganprabu N" userId="08a6ec3614af1518" providerId="LiveId" clId="{A8E03D0E-6B92-4228-B193-8D6D8A7276E8}"/>
    <pc:docChg chg="modSld">
      <pc:chgData name="yuganprabu N" userId="08a6ec3614af1518" providerId="LiveId" clId="{A8E03D0E-6B92-4228-B193-8D6D8A7276E8}" dt="2025-05-03T06:03:29.389" v="3" actId="20577"/>
      <pc:docMkLst>
        <pc:docMk/>
      </pc:docMkLst>
      <pc:sldChg chg="modSp mod">
        <pc:chgData name="yuganprabu N" userId="08a6ec3614af1518" providerId="LiveId" clId="{A8E03D0E-6B92-4228-B193-8D6D8A7276E8}" dt="2025-05-03T06:03:29.389" v="3" actId="20577"/>
        <pc:sldMkLst>
          <pc:docMk/>
          <pc:sldMk cId="1795245158" sldId="265"/>
        </pc:sldMkLst>
        <pc:spChg chg="mod">
          <ac:chgData name="yuganprabu N" userId="08a6ec3614af1518" providerId="LiveId" clId="{A8E03D0E-6B92-4228-B193-8D6D8A7276E8}" dt="2025-05-03T06:03:29.389" v="3" actId="20577"/>
          <ac:spMkLst>
            <pc:docMk/>
            <pc:sldMk cId="1795245158" sldId="265"/>
            <ac:spMk id="7" creationId="{00000000-0000-0000-0000-000000000000}"/>
          </ac:spMkLst>
        </pc:spChg>
      </pc:sldChg>
    </pc:docChg>
  </pc:docChgLst>
  <pc:docChgLst>
    <pc:chgData name="guru vignesh kannan" userId="28693fcd2f85cb0b" providerId="LiveId" clId="{599CE362-F783-4E41-B927-291656832F96}"/>
    <pc:docChg chg="undo custSel modSld">
      <pc:chgData name="guru vignesh kannan" userId="28693fcd2f85cb0b" providerId="LiveId" clId="{599CE362-F783-4E41-B927-291656832F96}" dt="2025-04-27T10:13:39.607" v="363" actId="207"/>
      <pc:docMkLst>
        <pc:docMk/>
      </pc:docMkLst>
      <pc:sldChg chg="setBg">
        <pc:chgData name="guru vignesh kannan" userId="28693fcd2f85cb0b" providerId="LiveId" clId="{599CE362-F783-4E41-B927-291656832F96}" dt="2025-04-27T09:50:45.042" v="98"/>
        <pc:sldMkLst>
          <pc:docMk/>
          <pc:sldMk cId="3738558054" sldId="256"/>
        </pc:sldMkLst>
      </pc:sldChg>
      <pc:sldChg chg="modSp mod modTransition setBg">
        <pc:chgData name="guru vignesh kannan" userId="28693fcd2f85cb0b" providerId="LiveId" clId="{599CE362-F783-4E41-B927-291656832F96}" dt="2025-04-27T10:13:39.607" v="363" actId="207"/>
        <pc:sldMkLst>
          <pc:docMk/>
          <pc:sldMk cId="275399053" sldId="262"/>
        </pc:sldMkLst>
      </pc:sldChg>
      <pc:sldChg chg="setBg">
        <pc:chgData name="guru vignesh kannan" userId="28693fcd2f85cb0b" providerId="LiveId" clId="{599CE362-F783-4E41-B927-291656832F96}" dt="2025-04-27T09:50:45.042" v="98"/>
        <pc:sldMkLst>
          <pc:docMk/>
          <pc:sldMk cId="1945702796" sldId="264"/>
        </pc:sldMkLst>
      </pc:sldChg>
      <pc:sldChg chg="modSp mod">
        <pc:chgData name="guru vignesh kannan" userId="28693fcd2f85cb0b" providerId="LiveId" clId="{599CE362-F783-4E41-B927-291656832F96}" dt="2025-04-27T09:50:19.415" v="96" actId="207"/>
        <pc:sldMkLst>
          <pc:docMk/>
          <pc:sldMk cId="1795245158" sldId="265"/>
        </pc:sldMkLst>
      </pc:sldChg>
    </pc:docChg>
  </pc:docChgLst>
</pc:chgInfo>
</file>

<file path=ppt/media/image1.jpe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CA5EF6-4B53-4D3A-9528-32E019A4BE41}" type="datetimeFigureOut">
              <a:rPr lang="en-IN" smtClean="0"/>
              <a:t>03-05-2025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6F9B43-BD05-42DB-B187-4DC20E7136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8748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F9B43-BD05-42DB-B187-4DC20E71369D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6601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2516625"/>
            <a:ext cx="97536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66530"/>
            <a:ext cx="97536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3162B-AC69-4E29-BBBD-6B0C21683EF9}" type="datetimeFigureOut">
              <a:rPr lang="en-IN" smtClean="0"/>
              <a:t>03-05-2025</a:t>
            </a:fld>
            <a:endParaRPr lang="en-IN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F014125-5F6B-4E47-9B8D-2636D1617CE4}" type="slidenum">
              <a:rPr lang="en-IN" smtClean="0"/>
              <a:t>‹#›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3162B-AC69-4E29-BBBD-6B0C21683EF9}" type="datetimeFigureOut">
              <a:rPr lang="en-IN" smtClean="0"/>
              <a:t>03-05-2025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14125-5F6B-4E47-9B8D-2636D1617CE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31201" y="1826709"/>
            <a:ext cx="1989999" cy="448445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9365" y="1826709"/>
            <a:ext cx="6988635" cy="448445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3162B-AC69-4E29-BBBD-6B0C21683EF9}" type="datetimeFigureOut">
              <a:rPr lang="en-IN" smtClean="0"/>
              <a:t>03-05-2025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14125-5F6B-4E47-9B8D-2636D1617CE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3162B-AC69-4E29-BBBD-6B0C21683EF9}" type="datetimeFigureOut">
              <a:rPr lang="en-IN" smtClean="0"/>
              <a:t>03-05-2025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14125-5F6B-4E47-9B8D-2636D1617CE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017572"/>
            <a:ext cx="97536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865098"/>
            <a:ext cx="97536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3162B-AC69-4E29-BBBD-6B0C21683EF9}" type="datetimeFigureOut">
              <a:rPr lang="en-IN" smtClean="0"/>
              <a:t>03-05-2025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14125-5F6B-4E47-9B8D-2636D1617CE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3162B-AC69-4E29-BBBD-6B0C21683EF9}" type="datetimeFigureOut">
              <a:rPr lang="en-IN" smtClean="0"/>
              <a:t>03-05-2025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14125-5F6B-4E47-9B8D-2636D1617CE4}" type="slidenum">
              <a:rPr lang="en-IN" smtClean="0"/>
              <a:t>‹#›</a:t>
            </a:fld>
            <a:endParaRPr lang="en-IN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19200" y="1544716"/>
            <a:ext cx="9753600" cy="115409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1219200" y="2743200"/>
            <a:ext cx="475488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242304" y="2743201"/>
            <a:ext cx="4754880" cy="3595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8464" y="2743200"/>
            <a:ext cx="4486656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3526" y="2743200"/>
            <a:ext cx="4482749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3162B-AC69-4E29-BBBD-6B0C21683EF9}" type="datetimeFigureOut">
              <a:rPr lang="en-IN" smtClean="0"/>
              <a:t>03-05-2025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14125-5F6B-4E47-9B8D-2636D1617CE4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219200" y="1544716"/>
            <a:ext cx="9753600" cy="115409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219200" y="3383280"/>
            <a:ext cx="4754880" cy="29535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6242303" y="3383280"/>
            <a:ext cx="4754880" cy="29535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3162B-AC69-4E29-BBBD-6B0C21683EF9}" type="datetimeFigureOut">
              <a:rPr lang="en-IN" smtClean="0"/>
              <a:t>03-05-2025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14125-5F6B-4E47-9B8D-2636D1617CE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3162B-AC69-4E29-BBBD-6B0C21683EF9}" type="datetimeFigureOut">
              <a:rPr lang="en-IN" smtClean="0"/>
              <a:t>03-05-2025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14125-5F6B-4E47-9B8D-2636D1617CE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825363"/>
            <a:ext cx="3934581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62336" y="1826709"/>
            <a:ext cx="5610464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4061096"/>
            <a:ext cx="3934581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3162B-AC69-4E29-BBBD-6B0C21683EF9}" type="datetimeFigureOut">
              <a:rPr lang="en-IN" smtClean="0"/>
              <a:t>03-05-2025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14125-5F6B-4E47-9B8D-2636D1617CE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828800"/>
            <a:ext cx="3938016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88000" y="2286000"/>
            <a:ext cx="53848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4059936"/>
            <a:ext cx="3938016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3162B-AC69-4E29-BBBD-6B0C21683EF9}" type="datetimeFigureOut">
              <a:rPr lang="en-IN" smtClean="0"/>
              <a:t>03-05-2025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14125-5F6B-4E47-9B8D-2636D1617CE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1247024" y="573807"/>
            <a:ext cx="114981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1425892" y="573807"/>
            <a:ext cx="76809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1544716"/>
            <a:ext cx="97536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2769834"/>
            <a:ext cx="97536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10254" y="548797"/>
            <a:ext cx="1585509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82F3162B-AC69-4E29-BBBD-6B0C21683EF9}" type="datetimeFigureOut">
              <a:rPr lang="en-IN" smtClean="0"/>
              <a:t>03-05-2025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752554" y="548797"/>
            <a:ext cx="1254937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4F014125-5F6B-4E47-9B8D-2636D1617CE4}" type="slidenum">
              <a:rPr lang="en-IN" smtClean="0"/>
              <a:t>‹#›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11585" y="855957"/>
            <a:ext cx="299531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1584BCE-2FF0-C350-9D38-70A7EEED62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CD40752-874C-20CA-DA87-2DA0F52CD6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3959348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403687972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76669436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67738689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42833213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49170709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966370897"/>
                    </a:ext>
                  </a:extLst>
                </a:gridCol>
              </a:tblGrid>
              <a:tr h="137160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177226"/>
                  </a:ext>
                </a:extLst>
              </a:tr>
              <a:tr h="1371600">
                <a:tc gridSpan="3">
                  <a:txBody>
                    <a:bodyPr/>
                    <a:lstStyle/>
                    <a:p>
                      <a:pPr algn="l"/>
                      <a:endParaRPr lang="en-IN" sz="1200" dirty="0">
                        <a:solidFill>
                          <a:srgbClr val="002060"/>
                        </a:solidFill>
                        <a:latin typeface="+mj-lt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0489067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gridSpan="2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4401282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6129297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433630"/>
                  </a:ext>
                </a:extLst>
              </a:tr>
            </a:tbl>
          </a:graphicData>
        </a:graphic>
      </p:graphicFrame>
      <p:sp>
        <p:nvSpPr>
          <p:cNvPr id="10" name="Title 1">
            <a:extLst>
              <a:ext uri="{FF2B5EF4-FFF2-40B4-BE49-F238E27FC236}">
                <a16:creationId xmlns:a16="http://schemas.microsoft.com/office/drawing/2014/main" id="{7F4C557A-7D81-0315-E25E-B73B15D18F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82993"/>
            <a:ext cx="6096000" cy="953729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BUILD SYNC</a:t>
            </a:r>
            <a:endParaRPr lang="en-IN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8976F051-B387-DB6B-A5AA-E35BD650D7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9458" y="2989006"/>
            <a:ext cx="3431458" cy="2271252"/>
          </a:xfrm>
        </p:spPr>
        <p:txBody>
          <a:bodyPr>
            <a:normAutofit/>
          </a:bodyPr>
          <a:lstStyle/>
          <a:p>
            <a:pPr algn="l"/>
            <a:r>
              <a:rPr lang="en-US" sz="2600" dirty="0">
                <a:latin typeface="Arial Black" panose="020B0A04020102020204" pitchFamily="34" charset="0"/>
              </a:rPr>
              <a:t>TEAM MEMBERS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1900" dirty="0">
                <a:latin typeface="Algerian" panose="04020705040A02060702" pitchFamily="82" charset="0"/>
              </a:rPr>
              <a:t>PREETHI K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1900" dirty="0">
                <a:latin typeface="Algerian" panose="04020705040A02060702" pitchFamily="82" charset="0"/>
              </a:rPr>
              <a:t>SOWMIYA V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1900" dirty="0">
                <a:latin typeface="Algerian" panose="04020705040A02060702" pitchFamily="82" charset="0"/>
              </a:rPr>
              <a:t>NAGAPRIYA E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1900" dirty="0">
                <a:latin typeface="Algerian" panose="04020705040A02060702" pitchFamily="82" charset="0"/>
              </a:rPr>
              <a:t>GAJAPRIYA N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1900" dirty="0">
                <a:latin typeface="Algerian" panose="04020705040A02060702" pitchFamily="82" charset="0"/>
              </a:rPr>
              <a:t>GURUVIGNESH K</a:t>
            </a:r>
            <a:endParaRPr lang="en-IN" sz="19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042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0"/>
              </a:schemeClr>
            </a:gs>
            <a:gs pos="74000">
              <a:schemeClr val="bg2">
                <a:lumMod val="10000"/>
              </a:schemeClr>
            </a:gs>
            <a:gs pos="83000">
              <a:schemeClr val="tx1">
                <a:lumMod val="95000"/>
                <a:lumOff val="5000"/>
              </a:schemeClr>
            </a:gs>
            <a:gs pos="100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5E0908D-38D7-4D91-2193-C6B39073B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84271"/>
            <a:ext cx="5059680" cy="12268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QUICK-SERVE</a:t>
            </a:r>
            <a:endParaRPr lang="en-IN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76F3141-D27E-7226-C143-D8B2C402A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015160"/>
            <a:ext cx="10515600" cy="1503999"/>
          </a:xfrm>
        </p:spPr>
        <p:txBody>
          <a:bodyPr/>
          <a:lstStyle/>
          <a:p>
            <a:pPr marL="0" indent="0">
              <a:buNone/>
            </a:pPr>
            <a:endParaRPr lang="en-IN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FE18CBB-C319-5151-DB2D-7BE39F44B18B}"/>
              </a:ext>
            </a:extLst>
          </p:cNvPr>
          <p:cNvSpPr/>
          <p:nvPr/>
        </p:nvSpPr>
        <p:spPr>
          <a:xfrm rot="5400000">
            <a:off x="3877161" y="273362"/>
            <a:ext cx="10716558" cy="8183878"/>
          </a:xfrm>
          <a:custGeom>
            <a:avLst/>
            <a:gdLst>
              <a:gd name="connsiteX0" fmla="*/ 8232438 w 10716558"/>
              <a:gd name="connsiteY0" fmla="*/ 3474719 h 8183878"/>
              <a:gd name="connsiteX1" fmla="*/ 8784888 w 10716558"/>
              <a:gd name="connsiteY1" fmla="*/ 2369820 h 8183878"/>
              <a:gd name="connsiteX2" fmla="*/ 10164108 w 10716558"/>
              <a:gd name="connsiteY2" fmla="*/ 2369820 h 8183878"/>
              <a:gd name="connsiteX3" fmla="*/ 10716558 w 10716558"/>
              <a:gd name="connsiteY3" fmla="*/ 3474719 h 8183878"/>
              <a:gd name="connsiteX4" fmla="*/ 10164108 w 10716558"/>
              <a:gd name="connsiteY4" fmla="*/ 4579618 h 8183878"/>
              <a:gd name="connsiteX5" fmla="*/ 8784888 w 10716558"/>
              <a:gd name="connsiteY5" fmla="*/ 4579618 h 8183878"/>
              <a:gd name="connsiteX6" fmla="*/ 8232438 w 10716558"/>
              <a:gd name="connsiteY6" fmla="*/ 5890259 h 8183878"/>
              <a:gd name="connsiteX7" fmla="*/ 8784888 w 10716558"/>
              <a:gd name="connsiteY7" fmla="*/ 4785360 h 8183878"/>
              <a:gd name="connsiteX8" fmla="*/ 10164108 w 10716558"/>
              <a:gd name="connsiteY8" fmla="*/ 4785360 h 8183878"/>
              <a:gd name="connsiteX9" fmla="*/ 10716558 w 10716558"/>
              <a:gd name="connsiteY9" fmla="*/ 5890259 h 8183878"/>
              <a:gd name="connsiteX10" fmla="*/ 10164108 w 10716558"/>
              <a:gd name="connsiteY10" fmla="*/ 6995158 h 8183878"/>
              <a:gd name="connsiteX11" fmla="*/ 8784888 w 10716558"/>
              <a:gd name="connsiteY11" fmla="*/ 6995158 h 8183878"/>
              <a:gd name="connsiteX12" fmla="*/ 8232437 w 10716558"/>
              <a:gd name="connsiteY12" fmla="*/ 1104899 h 8183878"/>
              <a:gd name="connsiteX13" fmla="*/ 8784887 w 10716558"/>
              <a:gd name="connsiteY13" fmla="*/ 0 h 8183878"/>
              <a:gd name="connsiteX14" fmla="*/ 10164107 w 10716558"/>
              <a:gd name="connsiteY14" fmla="*/ 0 h 8183878"/>
              <a:gd name="connsiteX15" fmla="*/ 10716557 w 10716558"/>
              <a:gd name="connsiteY15" fmla="*/ 1104899 h 8183878"/>
              <a:gd name="connsiteX16" fmla="*/ 10164107 w 10716558"/>
              <a:gd name="connsiteY16" fmla="*/ 2209798 h 8183878"/>
              <a:gd name="connsiteX17" fmla="*/ 8784887 w 10716558"/>
              <a:gd name="connsiteY17" fmla="*/ 2209798 h 8183878"/>
              <a:gd name="connsiteX18" fmla="*/ 6213618 w 10716558"/>
              <a:gd name="connsiteY18" fmla="*/ 4724399 h 8183878"/>
              <a:gd name="connsiteX19" fmla="*/ 6766068 w 10716558"/>
              <a:gd name="connsiteY19" fmla="*/ 3619500 h 8183878"/>
              <a:gd name="connsiteX20" fmla="*/ 8145288 w 10716558"/>
              <a:gd name="connsiteY20" fmla="*/ 3619500 h 8183878"/>
              <a:gd name="connsiteX21" fmla="*/ 8697738 w 10716558"/>
              <a:gd name="connsiteY21" fmla="*/ 4724399 h 8183878"/>
              <a:gd name="connsiteX22" fmla="*/ 8145288 w 10716558"/>
              <a:gd name="connsiteY22" fmla="*/ 5829298 h 8183878"/>
              <a:gd name="connsiteX23" fmla="*/ 6766068 w 10716558"/>
              <a:gd name="connsiteY23" fmla="*/ 5829298 h 8183878"/>
              <a:gd name="connsiteX24" fmla="*/ 6213618 w 10716558"/>
              <a:gd name="connsiteY24" fmla="*/ 7078979 h 8183878"/>
              <a:gd name="connsiteX25" fmla="*/ 6766068 w 10716558"/>
              <a:gd name="connsiteY25" fmla="*/ 5974080 h 8183878"/>
              <a:gd name="connsiteX26" fmla="*/ 8145288 w 10716558"/>
              <a:gd name="connsiteY26" fmla="*/ 5974080 h 8183878"/>
              <a:gd name="connsiteX27" fmla="*/ 8697738 w 10716558"/>
              <a:gd name="connsiteY27" fmla="*/ 7078979 h 8183878"/>
              <a:gd name="connsiteX28" fmla="*/ 8145288 w 10716558"/>
              <a:gd name="connsiteY28" fmla="*/ 8183878 h 8183878"/>
              <a:gd name="connsiteX29" fmla="*/ 6766068 w 10716558"/>
              <a:gd name="connsiteY29" fmla="*/ 8183878 h 8183878"/>
              <a:gd name="connsiteX30" fmla="*/ 6174328 w 10716558"/>
              <a:gd name="connsiteY30" fmla="*/ 2369819 h 8183878"/>
              <a:gd name="connsiteX31" fmla="*/ 6726778 w 10716558"/>
              <a:gd name="connsiteY31" fmla="*/ 1264920 h 8183878"/>
              <a:gd name="connsiteX32" fmla="*/ 8105998 w 10716558"/>
              <a:gd name="connsiteY32" fmla="*/ 1264920 h 8183878"/>
              <a:gd name="connsiteX33" fmla="*/ 8658448 w 10716558"/>
              <a:gd name="connsiteY33" fmla="*/ 2369819 h 8183878"/>
              <a:gd name="connsiteX34" fmla="*/ 8105998 w 10716558"/>
              <a:gd name="connsiteY34" fmla="*/ 3474718 h 8183878"/>
              <a:gd name="connsiteX35" fmla="*/ 6726778 w 10716558"/>
              <a:gd name="connsiteY35" fmla="*/ 3474718 h 8183878"/>
              <a:gd name="connsiteX36" fmla="*/ 4169559 w 10716558"/>
              <a:gd name="connsiteY36" fmla="*/ 3566159 h 8183878"/>
              <a:gd name="connsiteX37" fmla="*/ 4722010 w 10716558"/>
              <a:gd name="connsiteY37" fmla="*/ 2461260 h 8183878"/>
              <a:gd name="connsiteX38" fmla="*/ 6101228 w 10716558"/>
              <a:gd name="connsiteY38" fmla="*/ 2461260 h 8183878"/>
              <a:gd name="connsiteX39" fmla="*/ 6653678 w 10716558"/>
              <a:gd name="connsiteY39" fmla="*/ 3566159 h 8183878"/>
              <a:gd name="connsiteX40" fmla="*/ 6101228 w 10716558"/>
              <a:gd name="connsiteY40" fmla="*/ 4671058 h 8183878"/>
              <a:gd name="connsiteX41" fmla="*/ 4722010 w 10716558"/>
              <a:gd name="connsiteY41" fmla="*/ 4671058 h 8183878"/>
              <a:gd name="connsiteX42" fmla="*/ 4151939 w 10716558"/>
              <a:gd name="connsiteY42" fmla="*/ 5920739 h 8183878"/>
              <a:gd name="connsiteX43" fmla="*/ 4704389 w 10716558"/>
              <a:gd name="connsiteY43" fmla="*/ 4815840 h 8183878"/>
              <a:gd name="connsiteX44" fmla="*/ 6083608 w 10716558"/>
              <a:gd name="connsiteY44" fmla="*/ 4815840 h 8183878"/>
              <a:gd name="connsiteX45" fmla="*/ 6636058 w 10716558"/>
              <a:gd name="connsiteY45" fmla="*/ 5920739 h 8183878"/>
              <a:gd name="connsiteX46" fmla="*/ 6083608 w 10716558"/>
              <a:gd name="connsiteY46" fmla="*/ 7025638 h 8183878"/>
              <a:gd name="connsiteX47" fmla="*/ 4704389 w 10716558"/>
              <a:gd name="connsiteY47" fmla="*/ 7025638 h 8183878"/>
              <a:gd name="connsiteX48" fmla="*/ 4116219 w 10716558"/>
              <a:gd name="connsiteY48" fmla="*/ 1211579 h 8183878"/>
              <a:gd name="connsiteX49" fmla="*/ 4668670 w 10716558"/>
              <a:gd name="connsiteY49" fmla="*/ 106680 h 8183878"/>
              <a:gd name="connsiteX50" fmla="*/ 6047888 w 10716558"/>
              <a:gd name="connsiteY50" fmla="*/ 106680 h 8183878"/>
              <a:gd name="connsiteX51" fmla="*/ 6600338 w 10716558"/>
              <a:gd name="connsiteY51" fmla="*/ 1211579 h 8183878"/>
              <a:gd name="connsiteX52" fmla="*/ 6047888 w 10716558"/>
              <a:gd name="connsiteY52" fmla="*/ 2316478 h 8183878"/>
              <a:gd name="connsiteX53" fmla="*/ 4668670 w 10716558"/>
              <a:gd name="connsiteY53" fmla="*/ 2316478 h 8183878"/>
              <a:gd name="connsiteX54" fmla="*/ 2090259 w 10716558"/>
              <a:gd name="connsiteY54" fmla="*/ 4762499 h 8183878"/>
              <a:gd name="connsiteX55" fmla="*/ 2642709 w 10716558"/>
              <a:gd name="connsiteY55" fmla="*/ 3657600 h 8183878"/>
              <a:gd name="connsiteX56" fmla="*/ 4021930 w 10716558"/>
              <a:gd name="connsiteY56" fmla="*/ 3657600 h 8183878"/>
              <a:gd name="connsiteX57" fmla="*/ 4574380 w 10716558"/>
              <a:gd name="connsiteY57" fmla="*/ 4762499 h 8183878"/>
              <a:gd name="connsiteX58" fmla="*/ 4021930 w 10716558"/>
              <a:gd name="connsiteY58" fmla="*/ 5867398 h 8183878"/>
              <a:gd name="connsiteX59" fmla="*/ 2642709 w 10716558"/>
              <a:gd name="connsiteY59" fmla="*/ 5867398 h 8183878"/>
              <a:gd name="connsiteX60" fmla="*/ 2090259 w 10716558"/>
              <a:gd name="connsiteY60" fmla="*/ 7078979 h 8183878"/>
              <a:gd name="connsiteX61" fmla="*/ 2642710 w 10716558"/>
              <a:gd name="connsiteY61" fmla="*/ 5974080 h 8183878"/>
              <a:gd name="connsiteX62" fmla="*/ 4021930 w 10716558"/>
              <a:gd name="connsiteY62" fmla="*/ 5974080 h 8183878"/>
              <a:gd name="connsiteX63" fmla="*/ 4574381 w 10716558"/>
              <a:gd name="connsiteY63" fmla="*/ 7078979 h 8183878"/>
              <a:gd name="connsiteX64" fmla="*/ 4021930 w 10716558"/>
              <a:gd name="connsiteY64" fmla="*/ 8183878 h 8183878"/>
              <a:gd name="connsiteX65" fmla="*/ 2642710 w 10716558"/>
              <a:gd name="connsiteY65" fmla="*/ 8183878 h 8183878"/>
              <a:gd name="connsiteX66" fmla="*/ 2090259 w 10716558"/>
              <a:gd name="connsiteY66" fmla="*/ 2407919 h 8183878"/>
              <a:gd name="connsiteX67" fmla="*/ 2642709 w 10716558"/>
              <a:gd name="connsiteY67" fmla="*/ 1303020 h 8183878"/>
              <a:gd name="connsiteX68" fmla="*/ 4021930 w 10716558"/>
              <a:gd name="connsiteY68" fmla="*/ 1303020 h 8183878"/>
              <a:gd name="connsiteX69" fmla="*/ 4574380 w 10716558"/>
              <a:gd name="connsiteY69" fmla="*/ 2407919 h 8183878"/>
              <a:gd name="connsiteX70" fmla="*/ 4021930 w 10716558"/>
              <a:gd name="connsiteY70" fmla="*/ 3512818 h 8183878"/>
              <a:gd name="connsiteX71" fmla="*/ 2642709 w 10716558"/>
              <a:gd name="connsiteY71" fmla="*/ 3512818 h 8183878"/>
              <a:gd name="connsiteX72" fmla="*/ 0 w 10716558"/>
              <a:gd name="connsiteY72" fmla="*/ 1135379 h 8183878"/>
              <a:gd name="connsiteX73" fmla="*/ 552450 w 10716558"/>
              <a:gd name="connsiteY73" fmla="*/ 30480 h 8183878"/>
              <a:gd name="connsiteX74" fmla="*/ 1931670 w 10716558"/>
              <a:gd name="connsiteY74" fmla="*/ 30480 h 8183878"/>
              <a:gd name="connsiteX75" fmla="*/ 2484120 w 10716558"/>
              <a:gd name="connsiteY75" fmla="*/ 1135379 h 8183878"/>
              <a:gd name="connsiteX76" fmla="*/ 1931670 w 10716558"/>
              <a:gd name="connsiteY76" fmla="*/ 2240278 h 8183878"/>
              <a:gd name="connsiteX77" fmla="*/ 552450 w 10716558"/>
              <a:gd name="connsiteY77" fmla="*/ 2240278 h 8183878"/>
              <a:gd name="connsiteX78" fmla="*/ 0 w 10716558"/>
              <a:gd name="connsiteY78" fmla="*/ 3512819 h 8183878"/>
              <a:gd name="connsiteX79" fmla="*/ 552450 w 10716558"/>
              <a:gd name="connsiteY79" fmla="*/ 2407920 h 8183878"/>
              <a:gd name="connsiteX80" fmla="*/ 1931670 w 10716558"/>
              <a:gd name="connsiteY80" fmla="*/ 2407920 h 8183878"/>
              <a:gd name="connsiteX81" fmla="*/ 2484120 w 10716558"/>
              <a:gd name="connsiteY81" fmla="*/ 3512819 h 8183878"/>
              <a:gd name="connsiteX82" fmla="*/ 1931670 w 10716558"/>
              <a:gd name="connsiteY82" fmla="*/ 4617718 h 8183878"/>
              <a:gd name="connsiteX83" fmla="*/ 552450 w 10716558"/>
              <a:gd name="connsiteY83" fmla="*/ 4617718 h 8183878"/>
              <a:gd name="connsiteX84" fmla="*/ 0 w 10716558"/>
              <a:gd name="connsiteY84" fmla="*/ 5890259 h 8183878"/>
              <a:gd name="connsiteX85" fmla="*/ 552450 w 10716558"/>
              <a:gd name="connsiteY85" fmla="*/ 4785360 h 8183878"/>
              <a:gd name="connsiteX86" fmla="*/ 1931670 w 10716558"/>
              <a:gd name="connsiteY86" fmla="*/ 4785360 h 8183878"/>
              <a:gd name="connsiteX87" fmla="*/ 2484120 w 10716558"/>
              <a:gd name="connsiteY87" fmla="*/ 5890259 h 8183878"/>
              <a:gd name="connsiteX88" fmla="*/ 1931670 w 10716558"/>
              <a:gd name="connsiteY88" fmla="*/ 6995158 h 8183878"/>
              <a:gd name="connsiteX89" fmla="*/ 552450 w 10716558"/>
              <a:gd name="connsiteY89" fmla="*/ 6995158 h 8183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0716558" h="8183878">
                <a:moveTo>
                  <a:pt x="8232438" y="3474719"/>
                </a:moveTo>
                <a:lnTo>
                  <a:pt x="8784888" y="2369820"/>
                </a:lnTo>
                <a:lnTo>
                  <a:pt x="10164108" y="2369820"/>
                </a:lnTo>
                <a:lnTo>
                  <a:pt x="10716558" y="3474719"/>
                </a:lnTo>
                <a:lnTo>
                  <a:pt x="10164108" y="4579618"/>
                </a:lnTo>
                <a:lnTo>
                  <a:pt x="8784888" y="4579618"/>
                </a:lnTo>
                <a:close/>
                <a:moveTo>
                  <a:pt x="8232438" y="5890259"/>
                </a:moveTo>
                <a:lnTo>
                  <a:pt x="8784888" y="4785360"/>
                </a:lnTo>
                <a:lnTo>
                  <a:pt x="10164108" y="4785360"/>
                </a:lnTo>
                <a:lnTo>
                  <a:pt x="10716558" y="5890259"/>
                </a:lnTo>
                <a:lnTo>
                  <a:pt x="10164108" y="6995158"/>
                </a:lnTo>
                <a:lnTo>
                  <a:pt x="8784888" y="6995158"/>
                </a:lnTo>
                <a:close/>
                <a:moveTo>
                  <a:pt x="8232437" y="1104899"/>
                </a:moveTo>
                <a:lnTo>
                  <a:pt x="8784887" y="0"/>
                </a:lnTo>
                <a:lnTo>
                  <a:pt x="10164107" y="0"/>
                </a:lnTo>
                <a:lnTo>
                  <a:pt x="10716557" y="1104899"/>
                </a:lnTo>
                <a:lnTo>
                  <a:pt x="10164107" y="2209798"/>
                </a:lnTo>
                <a:lnTo>
                  <a:pt x="8784887" y="2209798"/>
                </a:lnTo>
                <a:close/>
                <a:moveTo>
                  <a:pt x="6213618" y="4724399"/>
                </a:moveTo>
                <a:lnTo>
                  <a:pt x="6766068" y="3619500"/>
                </a:lnTo>
                <a:lnTo>
                  <a:pt x="8145288" y="3619500"/>
                </a:lnTo>
                <a:lnTo>
                  <a:pt x="8697738" y="4724399"/>
                </a:lnTo>
                <a:lnTo>
                  <a:pt x="8145288" y="5829298"/>
                </a:lnTo>
                <a:lnTo>
                  <a:pt x="6766068" y="5829298"/>
                </a:lnTo>
                <a:close/>
                <a:moveTo>
                  <a:pt x="6213618" y="7078979"/>
                </a:moveTo>
                <a:lnTo>
                  <a:pt x="6766068" y="5974080"/>
                </a:lnTo>
                <a:lnTo>
                  <a:pt x="8145288" y="5974080"/>
                </a:lnTo>
                <a:lnTo>
                  <a:pt x="8697738" y="7078979"/>
                </a:lnTo>
                <a:lnTo>
                  <a:pt x="8145288" y="8183878"/>
                </a:lnTo>
                <a:lnTo>
                  <a:pt x="6766068" y="8183878"/>
                </a:lnTo>
                <a:close/>
                <a:moveTo>
                  <a:pt x="6174328" y="2369819"/>
                </a:moveTo>
                <a:lnTo>
                  <a:pt x="6726778" y="1264920"/>
                </a:lnTo>
                <a:lnTo>
                  <a:pt x="8105998" y="1264920"/>
                </a:lnTo>
                <a:lnTo>
                  <a:pt x="8658448" y="2369819"/>
                </a:lnTo>
                <a:lnTo>
                  <a:pt x="8105998" y="3474718"/>
                </a:lnTo>
                <a:lnTo>
                  <a:pt x="6726778" y="3474718"/>
                </a:lnTo>
                <a:close/>
                <a:moveTo>
                  <a:pt x="4169559" y="3566159"/>
                </a:moveTo>
                <a:lnTo>
                  <a:pt x="4722010" y="2461260"/>
                </a:lnTo>
                <a:lnTo>
                  <a:pt x="6101228" y="2461260"/>
                </a:lnTo>
                <a:lnTo>
                  <a:pt x="6653678" y="3566159"/>
                </a:lnTo>
                <a:lnTo>
                  <a:pt x="6101228" y="4671058"/>
                </a:lnTo>
                <a:lnTo>
                  <a:pt x="4722010" y="4671058"/>
                </a:lnTo>
                <a:close/>
                <a:moveTo>
                  <a:pt x="4151939" y="5920739"/>
                </a:moveTo>
                <a:lnTo>
                  <a:pt x="4704389" y="4815840"/>
                </a:lnTo>
                <a:lnTo>
                  <a:pt x="6083608" y="4815840"/>
                </a:lnTo>
                <a:lnTo>
                  <a:pt x="6636058" y="5920739"/>
                </a:lnTo>
                <a:lnTo>
                  <a:pt x="6083608" y="7025638"/>
                </a:lnTo>
                <a:lnTo>
                  <a:pt x="4704389" y="7025638"/>
                </a:lnTo>
                <a:close/>
                <a:moveTo>
                  <a:pt x="4116219" y="1211579"/>
                </a:moveTo>
                <a:lnTo>
                  <a:pt x="4668670" y="106680"/>
                </a:lnTo>
                <a:lnTo>
                  <a:pt x="6047888" y="106680"/>
                </a:lnTo>
                <a:lnTo>
                  <a:pt x="6600338" y="1211579"/>
                </a:lnTo>
                <a:lnTo>
                  <a:pt x="6047888" y="2316478"/>
                </a:lnTo>
                <a:lnTo>
                  <a:pt x="4668670" y="2316478"/>
                </a:lnTo>
                <a:close/>
                <a:moveTo>
                  <a:pt x="2090259" y="4762499"/>
                </a:moveTo>
                <a:lnTo>
                  <a:pt x="2642709" y="3657600"/>
                </a:lnTo>
                <a:lnTo>
                  <a:pt x="4021930" y="3657600"/>
                </a:lnTo>
                <a:lnTo>
                  <a:pt x="4574380" y="4762499"/>
                </a:lnTo>
                <a:lnTo>
                  <a:pt x="4021930" y="5867398"/>
                </a:lnTo>
                <a:lnTo>
                  <a:pt x="2642709" y="5867398"/>
                </a:lnTo>
                <a:close/>
                <a:moveTo>
                  <a:pt x="2090259" y="7078979"/>
                </a:moveTo>
                <a:lnTo>
                  <a:pt x="2642710" y="5974080"/>
                </a:lnTo>
                <a:lnTo>
                  <a:pt x="4021930" y="5974080"/>
                </a:lnTo>
                <a:lnTo>
                  <a:pt x="4574381" y="7078979"/>
                </a:lnTo>
                <a:lnTo>
                  <a:pt x="4021930" y="8183878"/>
                </a:lnTo>
                <a:lnTo>
                  <a:pt x="2642710" y="8183878"/>
                </a:lnTo>
                <a:close/>
                <a:moveTo>
                  <a:pt x="2090259" y="2407919"/>
                </a:moveTo>
                <a:lnTo>
                  <a:pt x="2642709" y="1303020"/>
                </a:lnTo>
                <a:lnTo>
                  <a:pt x="4021930" y="1303020"/>
                </a:lnTo>
                <a:lnTo>
                  <a:pt x="4574380" y="2407919"/>
                </a:lnTo>
                <a:lnTo>
                  <a:pt x="4021930" y="3512818"/>
                </a:lnTo>
                <a:lnTo>
                  <a:pt x="2642709" y="3512818"/>
                </a:lnTo>
                <a:close/>
                <a:moveTo>
                  <a:pt x="0" y="1135379"/>
                </a:moveTo>
                <a:lnTo>
                  <a:pt x="552450" y="30480"/>
                </a:lnTo>
                <a:lnTo>
                  <a:pt x="1931670" y="30480"/>
                </a:lnTo>
                <a:lnTo>
                  <a:pt x="2484120" y="1135379"/>
                </a:lnTo>
                <a:lnTo>
                  <a:pt x="1931670" y="2240278"/>
                </a:lnTo>
                <a:lnTo>
                  <a:pt x="552450" y="2240278"/>
                </a:lnTo>
                <a:close/>
                <a:moveTo>
                  <a:pt x="0" y="3512819"/>
                </a:moveTo>
                <a:lnTo>
                  <a:pt x="552450" y="2407920"/>
                </a:lnTo>
                <a:lnTo>
                  <a:pt x="1931670" y="2407920"/>
                </a:lnTo>
                <a:lnTo>
                  <a:pt x="2484120" y="3512819"/>
                </a:lnTo>
                <a:lnTo>
                  <a:pt x="1931670" y="4617718"/>
                </a:lnTo>
                <a:lnTo>
                  <a:pt x="552450" y="4617718"/>
                </a:lnTo>
                <a:close/>
                <a:moveTo>
                  <a:pt x="0" y="5890259"/>
                </a:moveTo>
                <a:lnTo>
                  <a:pt x="552450" y="4785360"/>
                </a:lnTo>
                <a:lnTo>
                  <a:pt x="1931670" y="4785360"/>
                </a:lnTo>
                <a:lnTo>
                  <a:pt x="2484120" y="5890259"/>
                </a:lnTo>
                <a:lnTo>
                  <a:pt x="1931670" y="6995158"/>
                </a:lnTo>
                <a:lnTo>
                  <a:pt x="552450" y="6995158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8558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0"/>
              </a:schemeClr>
            </a:gs>
            <a:gs pos="74000">
              <a:schemeClr val="bg2">
                <a:lumMod val="10000"/>
              </a:schemeClr>
            </a:gs>
            <a:gs pos="83000">
              <a:schemeClr val="tx1">
                <a:lumMod val="95000"/>
                <a:lumOff val="5000"/>
              </a:schemeClr>
            </a:gs>
            <a:gs pos="100000">
              <a:srgbClr val="002060"/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7EF9EE9-9A78-2341-695E-C599026CAD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EB7616C-5093-E1B6-C1CE-46182807B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2" y="1925000"/>
            <a:ext cx="8183878" cy="1766512"/>
          </a:xfrm>
        </p:spPr>
        <p:txBody>
          <a:bodyPr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Work Completed This Week: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4F99CAA9-ACEC-ABA4-51AB-4453DCC304D1}"/>
              </a:ext>
            </a:extLst>
          </p:cNvPr>
          <p:cNvSpPr/>
          <p:nvPr/>
        </p:nvSpPr>
        <p:spPr>
          <a:xfrm rot="5400000">
            <a:off x="4810532" y="-5982975"/>
            <a:ext cx="10668015" cy="8097080"/>
          </a:xfrm>
          <a:custGeom>
            <a:avLst/>
            <a:gdLst>
              <a:gd name="connsiteX0" fmla="*/ 8232438 w 10716558"/>
              <a:gd name="connsiteY0" fmla="*/ 3474719 h 8183878"/>
              <a:gd name="connsiteX1" fmla="*/ 8784888 w 10716558"/>
              <a:gd name="connsiteY1" fmla="*/ 2369820 h 8183878"/>
              <a:gd name="connsiteX2" fmla="*/ 10164108 w 10716558"/>
              <a:gd name="connsiteY2" fmla="*/ 2369820 h 8183878"/>
              <a:gd name="connsiteX3" fmla="*/ 10716558 w 10716558"/>
              <a:gd name="connsiteY3" fmla="*/ 3474719 h 8183878"/>
              <a:gd name="connsiteX4" fmla="*/ 10164108 w 10716558"/>
              <a:gd name="connsiteY4" fmla="*/ 4579618 h 8183878"/>
              <a:gd name="connsiteX5" fmla="*/ 8784888 w 10716558"/>
              <a:gd name="connsiteY5" fmla="*/ 4579618 h 8183878"/>
              <a:gd name="connsiteX6" fmla="*/ 8232438 w 10716558"/>
              <a:gd name="connsiteY6" fmla="*/ 5890259 h 8183878"/>
              <a:gd name="connsiteX7" fmla="*/ 8784888 w 10716558"/>
              <a:gd name="connsiteY7" fmla="*/ 4785360 h 8183878"/>
              <a:gd name="connsiteX8" fmla="*/ 10164108 w 10716558"/>
              <a:gd name="connsiteY8" fmla="*/ 4785360 h 8183878"/>
              <a:gd name="connsiteX9" fmla="*/ 10716558 w 10716558"/>
              <a:gd name="connsiteY9" fmla="*/ 5890259 h 8183878"/>
              <a:gd name="connsiteX10" fmla="*/ 10164108 w 10716558"/>
              <a:gd name="connsiteY10" fmla="*/ 6995158 h 8183878"/>
              <a:gd name="connsiteX11" fmla="*/ 8784888 w 10716558"/>
              <a:gd name="connsiteY11" fmla="*/ 6995158 h 8183878"/>
              <a:gd name="connsiteX12" fmla="*/ 8232437 w 10716558"/>
              <a:gd name="connsiteY12" fmla="*/ 1104899 h 8183878"/>
              <a:gd name="connsiteX13" fmla="*/ 8784887 w 10716558"/>
              <a:gd name="connsiteY13" fmla="*/ 0 h 8183878"/>
              <a:gd name="connsiteX14" fmla="*/ 10164107 w 10716558"/>
              <a:gd name="connsiteY14" fmla="*/ 0 h 8183878"/>
              <a:gd name="connsiteX15" fmla="*/ 10716557 w 10716558"/>
              <a:gd name="connsiteY15" fmla="*/ 1104899 h 8183878"/>
              <a:gd name="connsiteX16" fmla="*/ 10164107 w 10716558"/>
              <a:gd name="connsiteY16" fmla="*/ 2209798 h 8183878"/>
              <a:gd name="connsiteX17" fmla="*/ 8784887 w 10716558"/>
              <a:gd name="connsiteY17" fmla="*/ 2209798 h 8183878"/>
              <a:gd name="connsiteX18" fmla="*/ 6213618 w 10716558"/>
              <a:gd name="connsiteY18" fmla="*/ 4724399 h 8183878"/>
              <a:gd name="connsiteX19" fmla="*/ 6766068 w 10716558"/>
              <a:gd name="connsiteY19" fmla="*/ 3619500 h 8183878"/>
              <a:gd name="connsiteX20" fmla="*/ 8145288 w 10716558"/>
              <a:gd name="connsiteY20" fmla="*/ 3619500 h 8183878"/>
              <a:gd name="connsiteX21" fmla="*/ 8697738 w 10716558"/>
              <a:gd name="connsiteY21" fmla="*/ 4724399 h 8183878"/>
              <a:gd name="connsiteX22" fmla="*/ 8145288 w 10716558"/>
              <a:gd name="connsiteY22" fmla="*/ 5829298 h 8183878"/>
              <a:gd name="connsiteX23" fmla="*/ 6766068 w 10716558"/>
              <a:gd name="connsiteY23" fmla="*/ 5829298 h 8183878"/>
              <a:gd name="connsiteX24" fmla="*/ 6213618 w 10716558"/>
              <a:gd name="connsiteY24" fmla="*/ 7078979 h 8183878"/>
              <a:gd name="connsiteX25" fmla="*/ 6766068 w 10716558"/>
              <a:gd name="connsiteY25" fmla="*/ 5974080 h 8183878"/>
              <a:gd name="connsiteX26" fmla="*/ 8145288 w 10716558"/>
              <a:gd name="connsiteY26" fmla="*/ 5974080 h 8183878"/>
              <a:gd name="connsiteX27" fmla="*/ 8697738 w 10716558"/>
              <a:gd name="connsiteY27" fmla="*/ 7078979 h 8183878"/>
              <a:gd name="connsiteX28" fmla="*/ 8145288 w 10716558"/>
              <a:gd name="connsiteY28" fmla="*/ 8183878 h 8183878"/>
              <a:gd name="connsiteX29" fmla="*/ 6766068 w 10716558"/>
              <a:gd name="connsiteY29" fmla="*/ 8183878 h 8183878"/>
              <a:gd name="connsiteX30" fmla="*/ 6174328 w 10716558"/>
              <a:gd name="connsiteY30" fmla="*/ 2369819 h 8183878"/>
              <a:gd name="connsiteX31" fmla="*/ 6726778 w 10716558"/>
              <a:gd name="connsiteY31" fmla="*/ 1264920 h 8183878"/>
              <a:gd name="connsiteX32" fmla="*/ 8105998 w 10716558"/>
              <a:gd name="connsiteY32" fmla="*/ 1264920 h 8183878"/>
              <a:gd name="connsiteX33" fmla="*/ 8658448 w 10716558"/>
              <a:gd name="connsiteY33" fmla="*/ 2369819 h 8183878"/>
              <a:gd name="connsiteX34" fmla="*/ 8105998 w 10716558"/>
              <a:gd name="connsiteY34" fmla="*/ 3474718 h 8183878"/>
              <a:gd name="connsiteX35" fmla="*/ 6726778 w 10716558"/>
              <a:gd name="connsiteY35" fmla="*/ 3474718 h 8183878"/>
              <a:gd name="connsiteX36" fmla="*/ 4169559 w 10716558"/>
              <a:gd name="connsiteY36" fmla="*/ 3566159 h 8183878"/>
              <a:gd name="connsiteX37" fmla="*/ 4722010 w 10716558"/>
              <a:gd name="connsiteY37" fmla="*/ 2461260 h 8183878"/>
              <a:gd name="connsiteX38" fmla="*/ 6101228 w 10716558"/>
              <a:gd name="connsiteY38" fmla="*/ 2461260 h 8183878"/>
              <a:gd name="connsiteX39" fmla="*/ 6653678 w 10716558"/>
              <a:gd name="connsiteY39" fmla="*/ 3566159 h 8183878"/>
              <a:gd name="connsiteX40" fmla="*/ 6101228 w 10716558"/>
              <a:gd name="connsiteY40" fmla="*/ 4671058 h 8183878"/>
              <a:gd name="connsiteX41" fmla="*/ 4722010 w 10716558"/>
              <a:gd name="connsiteY41" fmla="*/ 4671058 h 8183878"/>
              <a:gd name="connsiteX42" fmla="*/ 4151939 w 10716558"/>
              <a:gd name="connsiteY42" fmla="*/ 5920739 h 8183878"/>
              <a:gd name="connsiteX43" fmla="*/ 4704389 w 10716558"/>
              <a:gd name="connsiteY43" fmla="*/ 4815840 h 8183878"/>
              <a:gd name="connsiteX44" fmla="*/ 6083608 w 10716558"/>
              <a:gd name="connsiteY44" fmla="*/ 4815840 h 8183878"/>
              <a:gd name="connsiteX45" fmla="*/ 6636058 w 10716558"/>
              <a:gd name="connsiteY45" fmla="*/ 5920739 h 8183878"/>
              <a:gd name="connsiteX46" fmla="*/ 6083608 w 10716558"/>
              <a:gd name="connsiteY46" fmla="*/ 7025638 h 8183878"/>
              <a:gd name="connsiteX47" fmla="*/ 4704389 w 10716558"/>
              <a:gd name="connsiteY47" fmla="*/ 7025638 h 8183878"/>
              <a:gd name="connsiteX48" fmla="*/ 4116219 w 10716558"/>
              <a:gd name="connsiteY48" fmla="*/ 1211579 h 8183878"/>
              <a:gd name="connsiteX49" fmla="*/ 4668670 w 10716558"/>
              <a:gd name="connsiteY49" fmla="*/ 106680 h 8183878"/>
              <a:gd name="connsiteX50" fmla="*/ 6047888 w 10716558"/>
              <a:gd name="connsiteY50" fmla="*/ 106680 h 8183878"/>
              <a:gd name="connsiteX51" fmla="*/ 6600338 w 10716558"/>
              <a:gd name="connsiteY51" fmla="*/ 1211579 h 8183878"/>
              <a:gd name="connsiteX52" fmla="*/ 6047888 w 10716558"/>
              <a:gd name="connsiteY52" fmla="*/ 2316478 h 8183878"/>
              <a:gd name="connsiteX53" fmla="*/ 4668670 w 10716558"/>
              <a:gd name="connsiteY53" fmla="*/ 2316478 h 8183878"/>
              <a:gd name="connsiteX54" fmla="*/ 2090259 w 10716558"/>
              <a:gd name="connsiteY54" fmla="*/ 4762499 h 8183878"/>
              <a:gd name="connsiteX55" fmla="*/ 2642709 w 10716558"/>
              <a:gd name="connsiteY55" fmla="*/ 3657600 h 8183878"/>
              <a:gd name="connsiteX56" fmla="*/ 4021930 w 10716558"/>
              <a:gd name="connsiteY56" fmla="*/ 3657600 h 8183878"/>
              <a:gd name="connsiteX57" fmla="*/ 4574380 w 10716558"/>
              <a:gd name="connsiteY57" fmla="*/ 4762499 h 8183878"/>
              <a:gd name="connsiteX58" fmla="*/ 4021930 w 10716558"/>
              <a:gd name="connsiteY58" fmla="*/ 5867398 h 8183878"/>
              <a:gd name="connsiteX59" fmla="*/ 2642709 w 10716558"/>
              <a:gd name="connsiteY59" fmla="*/ 5867398 h 8183878"/>
              <a:gd name="connsiteX60" fmla="*/ 2090259 w 10716558"/>
              <a:gd name="connsiteY60" fmla="*/ 7078979 h 8183878"/>
              <a:gd name="connsiteX61" fmla="*/ 2642710 w 10716558"/>
              <a:gd name="connsiteY61" fmla="*/ 5974080 h 8183878"/>
              <a:gd name="connsiteX62" fmla="*/ 4021930 w 10716558"/>
              <a:gd name="connsiteY62" fmla="*/ 5974080 h 8183878"/>
              <a:gd name="connsiteX63" fmla="*/ 4574381 w 10716558"/>
              <a:gd name="connsiteY63" fmla="*/ 7078979 h 8183878"/>
              <a:gd name="connsiteX64" fmla="*/ 4021930 w 10716558"/>
              <a:gd name="connsiteY64" fmla="*/ 8183878 h 8183878"/>
              <a:gd name="connsiteX65" fmla="*/ 2642710 w 10716558"/>
              <a:gd name="connsiteY65" fmla="*/ 8183878 h 8183878"/>
              <a:gd name="connsiteX66" fmla="*/ 2090259 w 10716558"/>
              <a:gd name="connsiteY66" fmla="*/ 2407919 h 8183878"/>
              <a:gd name="connsiteX67" fmla="*/ 2642709 w 10716558"/>
              <a:gd name="connsiteY67" fmla="*/ 1303020 h 8183878"/>
              <a:gd name="connsiteX68" fmla="*/ 4021930 w 10716558"/>
              <a:gd name="connsiteY68" fmla="*/ 1303020 h 8183878"/>
              <a:gd name="connsiteX69" fmla="*/ 4574380 w 10716558"/>
              <a:gd name="connsiteY69" fmla="*/ 2407919 h 8183878"/>
              <a:gd name="connsiteX70" fmla="*/ 4021930 w 10716558"/>
              <a:gd name="connsiteY70" fmla="*/ 3512818 h 8183878"/>
              <a:gd name="connsiteX71" fmla="*/ 2642709 w 10716558"/>
              <a:gd name="connsiteY71" fmla="*/ 3512818 h 8183878"/>
              <a:gd name="connsiteX72" fmla="*/ 0 w 10716558"/>
              <a:gd name="connsiteY72" fmla="*/ 1135379 h 8183878"/>
              <a:gd name="connsiteX73" fmla="*/ 552450 w 10716558"/>
              <a:gd name="connsiteY73" fmla="*/ 30480 h 8183878"/>
              <a:gd name="connsiteX74" fmla="*/ 1931670 w 10716558"/>
              <a:gd name="connsiteY74" fmla="*/ 30480 h 8183878"/>
              <a:gd name="connsiteX75" fmla="*/ 2484120 w 10716558"/>
              <a:gd name="connsiteY75" fmla="*/ 1135379 h 8183878"/>
              <a:gd name="connsiteX76" fmla="*/ 1931670 w 10716558"/>
              <a:gd name="connsiteY76" fmla="*/ 2240278 h 8183878"/>
              <a:gd name="connsiteX77" fmla="*/ 552450 w 10716558"/>
              <a:gd name="connsiteY77" fmla="*/ 2240278 h 8183878"/>
              <a:gd name="connsiteX78" fmla="*/ 0 w 10716558"/>
              <a:gd name="connsiteY78" fmla="*/ 3512819 h 8183878"/>
              <a:gd name="connsiteX79" fmla="*/ 552450 w 10716558"/>
              <a:gd name="connsiteY79" fmla="*/ 2407920 h 8183878"/>
              <a:gd name="connsiteX80" fmla="*/ 1931670 w 10716558"/>
              <a:gd name="connsiteY80" fmla="*/ 2407920 h 8183878"/>
              <a:gd name="connsiteX81" fmla="*/ 2484120 w 10716558"/>
              <a:gd name="connsiteY81" fmla="*/ 3512819 h 8183878"/>
              <a:gd name="connsiteX82" fmla="*/ 1931670 w 10716558"/>
              <a:gd name="connsiteY82" fmla="*/ 4617718 h 8183878"/>
              <a:gd name="connsiteX83" fmla="*/ 552450 w 10716558"/>
              <a:gd name="connsiteY83" fmla="*/ 4617718 h 8183878"/>
              <a:gd name="connsiteX84" fmla="*/ 0 w 10716558"/>
              <a:gd name="connsiteY84" fmla="*/ 5890259 h 8183878"/>
              <a:gd name="connsiteX85" fmla="*/ 552450 w 10716558"/>
              <a:gd name="connsiteY85" fmla="*/ 4785360 h 8183878"/>
              <a:gd name="connsiteX86" fmla="*/ 1931670 w 10716558"/>
              <a:gd name="connsiteY86" fmla="*/ 4785360 h 8183878"/>
              <a:gd name="connsiteX87" fmla="*/ 2484120 w 10716558"/>
              <a:gd name="connsiteY87" fmla="*/ 5890259 h 8183878"/>
              <a:gd name="connsiteX88" fmla="*/ 1931670 w 10716558"/>
              <a:gd name="connsiteY88" fmla="*/ 6995158 h 8183878"/>
              <a:gd name="connsiteX89" fmla="*/ 552450 w 10716558"/>
              <a:gd name="connsiteY89" fmla="*/ 6995158 h 8183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0716558" h="8183878">
                <a:moveTo>
                  <a:pt x="8232438" y="3474719"/>
                </a:moveTo>
                <a:lnTo>
                  <a:pt x="8784888" y="2369820"/>
                </a:lnTo>
                <a:lnTo>
                  <a:pt x="10164108" y="2369820"/>
                </a:lnTo>
                <a:lnTo>
                  <a:pt x="10716558" y="3474719"/>
                </a:lnTo>
                <a:lnTo>
                  <a:pt x="10164108" y="4579618"/>
                </a:lnTo>
                <a:lnTo>
                  <a:pt x="8784888" y="4579618"/>
                </a:lnTo>
                <a:close/>
                <a:moveTo>
                  <a:pt x="8232438" y="5890259"/>
                </a:moveTo>
                <a:lnTo>
                  <a:pt x="8784888" y="4785360"/>
                </a:lnTo>
                <a:lnTo>
                  <a:pt x="10164108" y="4785360"/>
                </a:lnTo>
                <a:lnTo>
                  <a:pt x="10716558" y="5890259"/>
                </a:lnTo>
                <a:lnTo>
                  <a:pt x="10164108" y="6995158"/>
                </a:lnTo>
                <a:lnTo>
                  <a:pt x="8784888" y="6995158"/>
                </a:lnTo>
                <a:close/>
                <a:moveTo>
                  <a:pt x="8232437" y="1104899"/>
                </a:moveTo>
                <a:lnTo>
                  <a:pt x="8784887" y="0"/>
                </a:lnTo>
                <a:lnTo>
                  <a:pt x="10164107" y="0"/>
                </a:lnTo>
                <a:lnTo>
                  <a:pt x="10716557" y="1104899"/>
                </a:lnTo>
                <a:lnTo>
                  <a:pt x="10164107" y="2209798"/>
                </a:lnTo>
                <a:lnTo>
                  <a:pt x="8784887" y="2209798"/>
                </a:lnTo>
                <a:close/>
                <a:moveTo>
                  <a:pt x="6213618" y="4724399"/>
                </a:moveTo>
                <a:lnTo>
                  <a:pt x="6766068" y="3619500"/>
                </a:lnTo>
                <a:lnTo>
                  <a:pt x="8145288" y="3619500"/>
                </a:lnTo>
                <a:lnTo>
                  <a:pt x="8697738" y="4724399"/>
                </a:lnTo>
                <a:lnTo>
                  <a:pt x="8145288" y="5829298"/>
                </a:lnTo>
                <a:lnTo>
                  <a:pt x="6766068" y="5829298"/>
                </a:lnTo>
                <a:close/>
                <a:moveTo>
                  <a:pt x="6213618" y="7078979"/>
                </a:moveTo>
                <a:lnTo>
                  <a:pt x="6766068" y="5974080"/>
                </a:lnTo>
                <a:lnTo>
                  <a:pt x="8145288" y="5974080"/>
                </a:lnTo>
                <a:lnTo>
                  <a:pt x="8697738" y="7078979"/>
                </a:lnTo>
                <a:lnTo>
                  <a:pt x="8145288" y="8183878"/>
                </a:lnTo>
                <a:lnTo>
                  <a:pt x="6766068" y="8183878"/>
                </a:lnTo>
                <a:close/>
                <a:moveTo>
                  <a:pt x="6174328" y="2369819"/>
                </a:moveTo>
                <a:lnTo>
                  <a:pt x="6726778" y="1264920"/>
                </a:lnTo>
                <a:lnTo>
                  <a:pt x="8105998" y="1264920"/>
                </a:lnTo>
                <a:lnTo>
                  <a:pt x="8658448" y="2369819"/>
                </a:lnTo>
                <a:lnTo>
                  <a:pt x="8105998" y="3474718"/>
                </a:lnTo>
                <a:lnTo>
                  <a:pt x="6726778" y="3474718"/>
                </a:lnTo>
                <a:close/>
                <a:moveTo>
                  <a:pt x="4169559" y="3566159"/>
                </a:moveTo>
                <a:lnTo>
                  <a:pt x="4722010" y="2461260"/>
                </a:lnTo>
                <a:lnTo>
                  <a:pt x="6101228" y="2461260"/>
                </a:lnTo>
                <a:lnTo>
                  <a:pt x="6653678" y="3566159"/>
                </a:lnTo>
                <a:lnTo>
                  <a:pt x="6101228" y="4671058"/>
                </a:lnTo>
                <a:lnTo>
                  <a:pt x="4722010" y="4671058"/>
                </a:lnTo>
                <a:close/>
                <a:moveTo>
                  <a:pt x="4151939" y="5920739"/>
                </a:moveTo>
                <a:lnTo>
                  <a:pt x="4704389" y="4815840"/>
                </a:lnTo>
                <a:lnTo>
                  <a:pt x="6083608" y="4815840"/>
                </a:lnTo>
                <a:lnTo>
                  <a:pt x="6636058" y="5920739"/>
                </a:lnTo>
                <a:lnTo>
                  <a:pt x="6083608" y="7025638"/>
                </a:lnTo>
                <a:lnTo>
                  <a:pt x="4704389" y="7025638"/>
                </a:lnTo>
                <a:close/>
                <a:moveTo>
                  <a:pt x="4116219" y="1211579"/>
                </a:moveTo>
                <a:lnTo>
                  <a:pt x="4668670" y="106680"/>
                </a:lnTo>
                <a:lnTo>
                  <a:pt x="6047888" y="106680"/>
                </a:lnTo>
                <a:lnTo>
                  <a:pt x="6600338" y="1211579"/>
                </a:lnTo>
                <a:lnTo>
                  <a:pt x="6047888" y="2316478"/>
                </a:lnTo>
                <a:lnTo>
                  <a:pt x="4668670" y="2316478"/>
                </a:lnTo>
                <a:close/>
                <a:moveTo>
                  <a:pt x="2090259" y="4762499"/>
                </a:moveTo>
                <a:lnTo>
                  <a:pt x="2642709" y="3657600"/>
                </a:lnTo>
                <a:lnTo>
                  <a:pt x="4021930" y="3657600"/>
                </a:lnTo>
                <a:lnTo>
                  <a:pt x="4574380" y="4762499"/>
                </a:lnTo>
                <a:lnTo>
                  <a:pt x="4021930" y="5867398"/>
                </a:lnTo>
                <a:lnTo>
                  <a:pt x="2642709" y="5867398"/>
                </a:lnTo>
                <a:close/>
                <a:moveTo>
                  <a:pt x="2090259" y="7078979"/>
                </a:moveTo>
                <a:lnTo>
                  <a:pt x="2642710" y="5974080"/>
                </a:lnTo>
                <a:lnTo>
                  <a:pt x="4021930" y="5974080"/>
                </a:lnTo>
                <a:lnTo>
                  <a:pt x="4574381" y="7078979"/>
                </a:lnTo>
                <a:lnTo>
                  <a:pt x="4021930" y="8183878"/>
                </a:lnTo>
                <a:lnTo>
                  <a:pt x="2642710" y="8183878"/>
                </a:lnTo>
                <a:close/>
                <a:moveTo>
                  <a:pt x="2090259" y="2407919"/>
                </a:moveTo>
                <a:lnTo>
                  <a:pt x="2642709" y="1303020"/>
                </a:lnTo>
                <a:lnTo>
                  <a:pt x="4021930" y="1303020"/>
                </a:lnTo>
                <a:lnTo>
                  <a:pt x="4574380" y="2407919"/>
                </a:lnTo>
                <a:lnTo>
                  <a:pt x="4021930" y="3512818"/>
                </a:lnTo>
                <a:lnTo>
                  <a:pt x="2642709" y="3512818"/>
                </a:lnTo>
                <a:close/>
                <a:moveTo>
                  <a:pt x="0" y="1135379"/>
                </a:moveTo>
                <a:lnTo>
                  <a:pt x="552450" y="30480"/>
                </a:lnTo>
                <a:lnTo>
                  <a:pt x="1931670" y="30480"/>
                </a:lnTo>
                <a:lnTo>
                  <a:pt x="2484120" y="1135379"/>
                </a:lnTo>
                <a:lnTo>
                  <a:pt x="1931670" y="2240278"/>
                </a:lnTo>
                <a:lnTo>
                  <a:pt x="552450" y="2240278"/>
                </a:lnTo>
                <a:close/>
                <a:moveTo>
                  <a:pt x="0" y="3512819"/>
                </a:moveTo>
                <a:lnTo>
                  <a:pt x="552450" y="2407920"/>
                </a:lnTo>
                <a:lnTo>
                  <a:pt x="1931670" y="2407920"/>
                </a:lnTo>
                <a:lnTo>
                  <a:pt x="2484120" y="3512819"/>
                </a:lnTo>
                <a:lnTo>
                  <a:pt x="1931670" y="4617718"/>
                </a:lnTo>
                <a:lnTo>
                  <a:pt x="552450" y="4617718"/>
                </a:lnTo>
                <a:close/>
                <a:moveTo>
                  <a:pt x="0" y="5890259"/>
                </a:moveTo>
                <a:lnTo>
                  <a:pt x="552450" y="4785360"/>
                </a:lnTo>
                <a:lnTo>
                  <a:pt x="1931670" y="4785360"/>
                </a:lnTo>
                <a:lnTo>
                  <a:pt x="2484120" y="5890259"/>
                </a:lnTo>
                <a:lnTo>
                  <a:pt x="1931670" y="6995158"/>
                </a:lnTo>
                <a:lnTo>
                  <a:pt x="552450" y="6995158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BE93FF-A228-3A03-98FB-7ED297888D3C}"/>
              </a:ext>
            </a:extLst>
          </p:cNvPr>
          <p:cNvSpPr txBox="1"/>
          <p:nvPr/>
        </p:nvSpPr>
        <p:spPr>
          <a:xfrm>
            <a:off x="1158240" y="3691512"/>
            <a:ext cx="996696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Arial Black" panose="020B0A04020102020204" pitchFamily="34" charset="0"/>
              </a:rPr>
              <a:t>Designed and developed the homepage using: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Arial Black" panose="020B0A04020102020204" pitchFamily="34" charset="0"/>
              </a:rPr>
              <a:t>HTML for structure, CSS for styling, JavaScript for basic interactivity</a:t>
            </a:r>
            <a:endParaRPr lang="en-IN" sz="2400" dirty="0">
              <a:latin typeface="Arial Black" panose="020B0A04020102020204" pitchFamily="34" charset="0"/>
            </a:endParaRPr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0834253C-8C0C-C085-D00F-9F4CDFE33C5C}"/>
              </a:ext>
            </a:extLst>
          </p:cNvPr>
          <p:cNvSpPr/>
          <p:nvPr/>
        </p:nvSpPr>
        <p:spPr>
          <a:xfrm rot="5400000">
            <a:off x="1967628" y="113107"/>
            <a:ext cx="1903570" cy="1720215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D6FADB2B-BF57-1F83-822D-D3A319354A31}"/>
              </a:ext>
            </a:extLst>
          </p:cNvPr>
          <p:cNvSpPr/>
          <p:nvPr/>
        </p:nvSpPr>
        <p:spPr>
          <a:xfrm rot="5400000">
            <a:off x="12031316" y="-116683"/>
            <a:ext cx="321368" cy="276224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2E034741-FB13-BB23-EF85-8BA690066FCF}"/>
              </a:ext>
            </a:extLst>
          </p:cNvPr>
          <p:cNvSpPr/>
          <p:nvPr/>
        </p:nvSpPr>
        <p:spPr>
          <a:xfrm rot="5400000">
            <a:off x="-1085850" y="-931070"/>
            <a:ext cx="2194560" cy="1905000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C398005D-5B2F-5A03-51A8-EC59DAA32A49}"/>
              </a:ext>
            </a:extLst>
          </p:cNvPr>
          <p:cNvSpPr/>
          <p:nvPr/>
        </p:nvSpPr>
        <p:spPr>
          <a:xfrm rot="5400000">
            <a:off x="11094720" y="3836292"/>
            <a:ext cx="2194560" cy="1905000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id="{FE645261-0AE5-7F23-786A-7DD817D9E2C5}"/>
              </a:ext>
            </a:extLst>
          </p:cNvPr>
          <p:cNvSpPr/>
          <p:nvPr/>
        </p:nvSpPr>
        <p:spPr>
          <a:xfrm rot="5400000">
            <a:off x="-605790" y="5675948"/>
            <a:ext cx="1234440" cy="1129664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Hexagon 12">
            <a:extLst>
              <a:ext uri="{FF2B5EF4-FFF2-40B4-BE49-F238E27FC236}">
                <a16:creationId xmlns:a16="http://schemas.microsoft.com/office/drawing/2014/main" id="{C4EC9909-7AEB-2D3C-050E-A7DFE6FD759E}"/>
              </a:ext>
            </a:extLst>
          </p:cNvPr>
          <p:cNvSpPr/>
          <p:nvPr/>
        </p:nvSpPr>
        <p:spPr>
          <a:xfrm rot="5400000">
            <a:off x="-645794" y="3315750"/>
            <a:ext cx="1234440" cy="1129664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71BDD781-54CA-31E4-052E-0F3CACD3D678}"/>
              </a:ext>
            </a:extLst>
          </p:cNvPr>
          <p:cNvSpPr/>
          <p:nvPr/>
        </p:nvSpPr>
        <p:spPr>
          <a:xfrm rot="5400000">
            <a:off x="8420388" y="3100776"/>
            <a:ext cx="321368" cy="276224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0F462F12-8DC1-392A-0781-9A44334273DC}"/>
              </a:ext>
            </a:extLst>
          </p:cNvPr>
          <p:cNvSpPr/>
          <p:nvPr/>
        </p:nvSpPr>
        <p:spPr>
          <a:xfrm rot="5400000">
            <a:off x="5797204" y="1524376"/>
            <a:ext cx="321368" cy="276224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21C2080E-443E-86C9-1CA4-9DED9A21E6F1}"/>
              </a:ext>
            </a:extLst>
          </p:cNvPr>
          <p:cNvSpPr/>
          <p:nvPr/>
        </p:nvSpPr>
        <p:spPr>
          <a:xfrm rot="5400000">
            <a:off x="10820687" y="3100776"/>
            <a:ext cx="321368" cy="276224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570279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219199" y="856527"/>
            <a:ext cx="4487119" cy="1180617"/>
          </a:xfrm>
        </p:spPr>
        <p:txBody>
          <a:bodyPr>
            <a:noAutofit/>
          </a:bodyPr>
          <a:lstStyle/>
          <a:p>
            <a:r>
              <a:rPr lang="en-US" sz="4000" dirty="0">
                <a:latin typeface="Arial Black" pitchFamily="34" charset="0"/>
              </a:rPr>
              <a:t>Sections implemented:</a:t>
            </a:r>
            <a:endParaRPr lang="en-IN" sz="4000" dirty="0"/>
          </a:p>
        </p:txBody>
      </p:sp>
      <p:sp>
        <p:nvSpPr>
          <p:cNvPr id="29" name="Freeform: Shape 26">
            <a:extLst>
              <a:ext uri="{FF2B5EF4-FFF2-40B4-BE49-F238E27FC236}">
                <a16:creationId xmlns:a16="http://schemas.microsoft.com/office/drawing/2014/main" id="{4F99CAA9-ACEC-ABA4-51AB-4453DCC304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2808831">
            <a:off x="6503054" y="-352386"/>
            <a:ext cx="9282236" cy="5849679"/>
          </a:xfrm>
          <a:custGeom>
            <a:avLst/>
            <a:gdLst>
              <a:gd name="connsiteX0" fmla="*/ 8232438 w 10716558"/>
              <a:gd name="connsiteY0" fmla="*/ 3474719 h 8183878"/>
              <a:gd name="connsiteX1" fmla="*/ 8784888 w 10716558"/>
              <a:gd name="connsiteY1" fmla="*/ 2369820 h 8183878"/>
              <a:gd name="connsiteX2" fmla="*/ 10164108 w 10716558"/>
              <a:gd name="connsiteY2" fmla="*/ 2369820 h 8183878"/>
              <a:gd name="connsiteX3" fmla="*/ 10716558 w 10716558"/>
              <a:gd name="connsiteY3" fmla="*/ 3474719 h 8183878"/>
              <a:gd name="connsiteX4" fmla="*/ 10164108 w 10716558"/>
              <a:gd name="connsiteY4" fmla="*/ 4579618 h 8183878"/>
              <a:gd name="connsiteX5" fmla="*/ 8784888 w 10716558"/>
              <a:gd name="connsiteY5" fmla="*/ 4579618 h 8183878"/>
              <a:gd name="connsiteX6" fmla="*/ 8232438 w 10716558"/>
              <a:gd name="connsiteY6" fmla="*/ 5890259 h 8183878"/>
              <a:gd name="connsiteX7" fmla="*/ 8784888 w 10716558"/>
              <a:gd name="connsiteY7" fmla="*/ 4785360 h 8183878"/>
              <a:gd name="connsiteX8" fmla="*/ 10164108 w 10716558"/>
              <a:gd name="connsiteY8" fmla="*/ 4785360 h 8183878"/>
              <a:gd name="connsiteX9" fmla="*/ 10716558 w 10716558"/>
              <a:gd name="connsiteY9" fmla="*/ 5890259 h 8183878"/>
              <a:gd name="connsiteX10" fmla="*/ 10164108 w 10716558"/>
              <a:gd name="connsiteY10" fmla="*/ 6995158 h 8183878"/>
              <a:gd name="connsiteX11" fmla="*/ 8784888 w 10716558"/>
              <a:gd name="connsiteY11" fmla="*/ 6995158 h 8183878"/>
              <a:gd name="connsiteX12" fmla="*/ 8232437 w 10716558"/>
              <a:gd name="connsiteY12" fmla="*/ 1104899 h 8183878"/>
              <a:gd name="connsiteX13" fmla="*/ 8784887 w 10716558"/>
              <a:gd name="connsiteY13" fmla="*/ 0 h 8183878"/>
              <a:gd name="connsiteX14" fmla="*/ 10164107 w 10716558"/>
              <a:gd name="connsiteY14" fmla="*/ 0 h 8183878"/>
              <a:gd name="connsiteX15" fmla="*/ 10716557 w 10716558"/>
              <a:gd name="connsiteY15" fmla="*/ 1104899 h 8183878"/>
              <a:gd name="connsiteX16" fmla="*/ 10164107 w 10716558"/>
              <a:gd name="connsiteY16" fmla="*/ 2209798 h 8183878"/>
              <a:gd name="connsiteX17" fmla="*/ 8784887 w 10716558"/>
              <a:gd name="connsiteY17" fmla="*/ 2209798 h 8183878"/>
              <a:gd name="connsiteX18" fmla="*/ 6213618 w 10716558"/>
              <a:gd name="connsiteY18" fmla="*/ 4724399 h 8183878"/>
              <a:gd name="connsiteX19" fmla="*/ 6766068 w 10716558"/>
              <a:gd name="connsiteY19" fmla="*/ 3619500 h 8183878"/>
              <a:gd name="connsiteX20" fmla="*/ 8145288 w 10716558"/>
              <a:gd name="connsiteY20" fmla="*/ 3619500 h 8183878"/>
              <a:gd name="connsiteX21" fmla="*/ 8697738 w 10716558"/>
              <a:gd name="connsiteY21" fmla="*/ 4724399 h 8183878"/>
              <a:gd name="connsiteX22" fmla="*/ 8145288 w 10716558"/>
              <a:gd name="connsiteY22" fmla="*/ 5829298 h 8183878"/>
              <a:gd name="connsiteX23" fmla="*/ 6766068 w 10716558"/>
              <a:gd name="connsiteY23" fmla="*/ 5829298 h 8183878"/>
              <a:gd name="connsiteX24" fmla="*/ 6213618 w 10716558"/>
              <a:gd name="connsiteY24" fmla="*/ 7078979 h 8183878"/>
              <a:gd name="connsiteX25" fmla="*/ 6766068 w 10716558"/>
              <a:gd name="connsiteY25" fmla="*/ 5974080 h 8183878"/>
              <a:gd name="connsiteX26" fmla="*/ 8145288 w 10716558"/>
              <a:gd name="connsiteY26" fmla="*/ 5974080 h 8183878"/>
              <a:gd name="connsiteX27" fmla="*/ 8697738 w 10716558"/>
              <a:gd name="connsiteY27" fmla="*/ 7078979 h 8183878"/>
              <a:gd name="connsiteX28" fmla="*/ 8145288 w 10716558"/>
              <a:gd name="connsiteY28" fmla="*/ 8183878 h 8183878"/>
              <a:gd name="connsiteX29" fmla="*/ 6766068 w 10716558"/>
              <a:gd name="connsiteY29" fmla="*/ 8183878 h 8183878"/>
              <a:gd name="connsiteX30" fmla="*/ 6174328 w 10716558"/>
              <a:gd name="connsiteY30" fmla="*/ 2369819 h 8183878"/>
              <a:gd name="connsiteX31" fmla="*/ 6726778 w 10716558"/>
              <a:gd name="connsiteY31" fmla="*/ 1264920 h 8183878"/>
              <a:gd name="connsiteX32" fmla="*/ 8105998 w 10716558"/>
              <a:gd name="connsiteY32" fmla="*/ 1264920 h 8183878"/>
              <a:gd name="connsiteX33" fmla="*/ 8658448 w 10716558"/>
              <a:gd name="connsiteY33" fmla="*/ 2369819 h 8183878"/>
              <a:gd name="connsiteX34" fmla="*/ 8105998 w 10716558"/>
              <a:gd name="connsiteY34" fmla="*/ 3474718 h 8183878"/>
              <a:gd name="connsiteX35" fmla="*/ 6726778 w 10716558"/>
              <a:gd name="connsiteY35" fmla="*/ 3474718 h 8183878"/>
              <a:gd name="connsiteX36" fmla="*/ 4169559 w 10716558"/>
              <a:gd name="connsiteY36" fmla="*/ 3566159 h 8183878"/>
              <a:gd name="connsiteX37" fmla="*/ 4722010 w 10716558"/>
              <a:gd name="connsiteY37" fmla="*/ 2461260 h 8183878"/>
              <a:gd name="connsiteX38" fmla="*/ 6101228 w 10716558"/>
              <a:gd name="connsiteY38" fmla="*/ 2461260 h 8183878"/>
              <a:gd name="connsiteX39" fmla="*/ 6653678 w 10716558"/>
              <a:gd name="connsiteY39" fmla="*/ 3566159 h 8183878"/>
              <a:gd name="connsiteX40" fmla="*/ 6101228 w 10716558"/>
              <a:gd name="connsiteY40" fmla="*/ 4671058 h 8183878"/>
              <a:gd name="connsiteX41" fmla="*/ 4722010 w 10716558"/>
              <a:gd name="connsiteY41" fmla="*/ 4671058 h 8183878"/>
              <a:gd name="connsiteX42" fmla="*/ 4151939 w 10716558"/>
              <a:gd name="connsiteY42" fmla="*/ 5920739 h 8183878"/>
              <a:gd name="connsiteX43" fmla="*/ 4704389 w 10716558"/>
              <a:gd name="connsiteY43" fmla="*/ 4815840 h 8183878"/>
              <a:gd name="connsiteX44" fmla="*/ 6083608 w 10716558"/>
              <a:gd name="connsiteY44" fmla="*/ 4815840 h 8183878"/>
              <a:gd name="connsiteX45" fmla="*/ 6636058 w 10716558"/>
              <a:gd name="connsiteY45" fmla="*/ 5920739 h 8183878"/>
              <a:gd name="connsiteX46" fmla="*/ 6083608 w 10716558"/>
              <a:gd name="connsiteY46" fmla="*/ 7025638 h 8183878"/>
              <a:gd name="connsiteX47" fmla="*/ 4704389 w 10716558"/>
              <a:gd name="connsiteY47" fmla="*/ 7025638 h 8183878"/>
              <a:gd name="connsiteX48" fmla="*/ 4116219 w 10716558"/>
              <a:gd name="connsiteY48" fmla="*/ 1211579 h 8183878"/>
              <a:gd name="connsiteX49" fmla="*/ 4668670 w 10716558"/>
              <a:gd name="connsiteY49" fmla="*/ 106680 h 8183878"/>
              <a:gd name="connsiteX50" fmla="*/ 6047888 w 10716558"/>
              <a:gd name="connsiteY50" fmla="*/ 106680 h 8183878"/>
              <a:gd name="connsiteX51" fmla="*/ 6600338 w 10716558"/>
              <a:gd name="connsiteY51" fmla="*/ 1211579 h 8183878"/>
              <a:gd name="connsiteX52" fmla="*/ 6047888 w 10716558"/>
              <a:gd name="connsiteY52" fmla="*/ 2316478 h 8183878"/>
              <a:gd name="connsiteX53" fmla="*/ 4668670 w 10716558"/>
              <a:gd name="connsiteY53" fmla="*/ 2316478 h 8183878"/>
              <a:gd name="connsiteX54" fmla="*/ 2090259 w 10716558"/>
              <a:gd name="connsiteY54" fmla="*/ 4762499 h 8183878"/>
              <a:gd name="connsiteX55" fmla="*/ 2642709 w 10716558"/>
              <a:gd name="connsiteY55" fmla="*/ 3657600 h 8183878"/>
              <a:gd name="connsiteX56" fmla="*/ 4021930 w 10716558"/>
              <a:gd name="connsiteY56" fmla="*/ 3657600 h 8183878"/>
              <a:gd name="connsiteX57" fmla="*/ 4574380 w 10716558"/>
              <a:gd name="connsiteY57" fmla="*/ 4762499 h 8183878"/>
              <a:gd name="connsiteX58" fmla="*/ 4021930 w 10716558"/>
              <a:gd name="connsiteY58" fmla="*/ 5867398 h 8183878"/>
              <a:gd name="connsiteX59" fmla="*/ 2642709 w 10716558"/>
              <a:gd name="connsiteY59" fmla="*/ 5867398 h 8183878"/>
              <a:gd name="connsiteX60" fmla="*/ 2090259 w 10716558"/>
              <a:gd name="connsiteY60" fmla="*/ 7078979 h 8183878"/>
              <a:gd name="connsiteX61" fmla="*/ 2642710 w 10716558"/>
              <a:gd name="connsiteY61" fmla="*/ 5974080 h 8183878"/>
              <a:gd name="connsiteX62" fmla="*/ 4021930 w 10716558"/>
              <a:gd name="connsiteY62" fmla="*/ 5974080 h 8183878"/>
              <a:gd name="connsiteX63" fmla="*/ 4574381 w 10716558"/>
              <a:gd name="connsiteY63" fmla="*/ 7078979 h 8183878"/>
              <a:gd name="connsiteX64" fmla="*/ 4021930 w 10716558"/>
              <a:gd name="connsiteY64" fmla="*/ 8183878 h 8183878"/>
              <a:gd name="connsiteX65" fmla="*/ 2642710 w 10716558"/>
              <a:gd name="connsiteY65" fmla="*/ 8183878 h 8183878"/>
              <a:gd name="connsiteX66" fmla="*/ 2090259 w 10716558"/>
              <a:gd name="connsiteY66" fmla="*/ 2407919 h 8183878"/>
              <a:gd name="connsiteX67" fmla="*/ 2642709 w 10716558"/>
              <a:gd name="connsiteY67" fmla="*/ 1303020 h 8183878"/>
              <a:gd name="connsiteX68" fmla="*/ 4021930 w 10716558"/>
              <a:gd name="connsiteY68" fmla="*/ 1303020 h 8183878"/>
              <a:gd name="connsiteX69" fmla="*/ 4574380 w 10716558"/>
              <a:gd name="connsiteY69" fmla="*/ 2407919 h 8183878"/>
              <a:gd name="connsiteX70" fmla="*/ 4021930 w 10716558"/>
              <a:gd name="connsiteY70" fmla="*/ 3512818 h 8183878"/>
              <a:gd name="connsiteX71" fmla="*/ 2642709 w 10716558"/>
              <a:gd name="connsiteY71" fmla="*/ 3512818 h 8183878"/>
              <a:gd name="connsiteX72" fmla="*/ 0 w 10716558"/>
              <a:gd name="connsiteY72" fmla="*/ 1135379 h 8183878"/>
              <a:gd name="connsiteX73" fmla="*/ 552450 w 10716558"/>
              <a:gd name="connsiteY73" fmla="*/ 30480 h 8183878"/>
              <a:gd name="connsiteX74" fmla="*/ 1931670 w 10716558"/>
              <a:gd name="connsiteY74" fmla="*/ 30480 h 8183878"/>
              <a:gd name="connsiteX75" fmla="*/ 2484120 w 10716558"/>
              <a:gd name="connsiteY75" fmla="*/ 1135379 h 8183878"/>
              <a:gd name="connsiteX76" fmla="*/ 1931670 w 10716558"/>
              <a:gd name="connsiteY76" fmla="*/ 2240278 h 8183878"/>
              <a:gd name="connsiteX77" fmla="*/ 552450 w 10716558"/>
              <a:gd name="connsiteY77" fmla="*/ 2240278 h 8183878"/>
              <a:gd name="connsiteX78" fmla="*/ 0 w 10716558"/>
              <a:gd name="connsiteY78" fmla="*/ 3512819 h 8183878"/>
              <a:gd name="connsiteX79" fmla="*/ 552450 w 10716558"/>
              <a:gd name="connsiteY79" fmla="*/ 2407920 h 8183878"/>
              <a:gd name="connsiteX80" fmla="*/ 1931670 w 10716558"/>
              <a:gd name="connsiteY80" fmla="*/ 2407920 h 8183878"/>
              <a:gd name="connsiteX81" fmla="*/ 2484120 w 10716558"/>
              <a:gd name="connsiteY81" fmla="*/ 3512819 h 8183878"/>
              <a:gd name="connsiteX82" fmla="*/ 1931670 w 10716558"/>
              <a:gd name="connsiteY82" fmla="*/ 4617718 h 8183878"/>
              <a:gd name="connsiteX83" fmla="*/ 552450 w 10716558"/>
              <a:gd name="connsiteY83" fmla="*/ 4617718 h 8183878"/>
              <a:gd name="connsiteX84" fmla="*/ 0 w 10716558"/>
              <a:gd name="connsiteY84" fmla="*/ 5890259 h 8183878"/>
              <a:gd name="connsiteX85" fmla="*/ 552450 w 10716558"/>
              <a:gd name="connsiteY85" fmla="*/ 4785360 h 8183878"/>
              <a:gd name="connsiteX86" fmla="*/ 1931670 w 10716558"/>
              <a:gd name="connsiteY86" fmla="*/ 4785360 h 8183878"/>
              <a:gd name="connsiteX87" fmla="*/ 2484120 w 10716558"/>
              <a:gd name="connsiteY87" fmla="*/ 5890259 h 8183878"/>
              <a:gd name="connsiteX88" fmla="*/ 1931670 w 10716558"/>
              <a:gd name="connsiteY88" fmla="*/ 6995158 h 8183878"/>
              <a:gd name="connsiteX89" fmla="*/ 552450 w 10716558"/>
              <a:gd name="connsiteY89" fmla="*/ 6995158 h 8183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0716558" h="8183878">
                <a:moveTo>
                  <a:pt x="8232438" y="3474719"/>
                </a:moveTo>
                <a:lnTo>
                  <a:pt x="8784888" y="2369820"/>
                </a:lnTo>
                <a:lnTo>
                  <a:pt x="10164108" y="2369820"/>
                </a:lnTo>
                <a:lnTo>
                  <a:pt x="10716558" y="3474719"/>
                </a:lnTo>
                <a:lnTo>
                  <a:pt x="10164108" y="4579618"/>
                </a:lnTo>
                <a:lnTo>
                  <a:pt x="8784888" y="4579618"/>
                </a:lnTo>
                <a:close/>
                <a:moveTo>
                  <a:pt x="8232438" y="5890259"/>
                </a:moveTo>
                <a:lnTo>
                  <a:pt x="8784888" y="4785360"/>
                </a:lnTo>
                <a:lnTo>
                  <a:pt x="10164108" y="4785360"/>
                </a:lnTo>
                <a:lnTo>
                  <a:pt x="10716558" y="5890259"/>
                </a:lnTo>
                <a:lnTo>
                  <a:pt x="10164108" y="6995158"/>
                </a:lnTo>
                <a:lnTo>
                  <a:pt x="8784888" y="6995158"/>
                </a:lnTo>
                <a:close/>
                <a:moveTo>
                  <a:pt x="8232437" y="1104899"/>
                </a:moveTo>
                <a:lnTo>
                  <a:pt x="8784887" y="0"/>
                </a:lnTo>
                <a:lnTo>
                  <a:pt x="10164107" y="0"/>
                </a:lnTo>
                <a:lnTo>
                  <a:pt x="10716557" y="1104899"/>
                </a:lnTo>
                <a:lnTo>
                  <a:pt x="10164107" y="2209798"/>
                </a:lnTo>
                <a:lnTo>
                  <a:pt x="8784887" y="2209798"/>
                </a:lnTo>
                <a:close/>
                <a:moveTo>
                  <a:pt x="6213618" y="4724399"/>
                </a:moveTo>
                <a:lnTo>
                  <a:pt x="6766068" y="3619500"/>
                </a:lnTo>
                <a:lnTo>
                  <a:pt x="8145288" y="3619500"/>
                </a:lnTo>
                <a:lnTo>
                  <a:pt x="8697738" y="4724399"/>
                </a:lnTo>
                <a:lnTo>
                  <a:pt x="8145288" y="5829298"/>
                </a:lnTo>
                <a:lnTo>
                  <a:pt x="6766068" y="5829298"/>
                </a:lnTo>
                <a:close/>
                <a:moveTo>
                  <a:pt x="6213618" y="7078979"/>
                </a:moveTo>
                <a:lnTo>
                  <a:pt x="6766068" y="5974080"/>
                </a:lnTo>
                <a:lnTo>
                  <a:pt x="8145288" y="5974080"/>
                </a:lnTo>
                <a:lnTo>
                  <a:pt x="8697738" y="7078979"/>
                </a:lnTo>
                <a:lnTo>
                  <a:pt x="8145288" y="8183878"/>
                </a:lnTo>
                <a:lnTo>
                  <a:pt x="6766068" y="8183878"/>
                </a:lnTo>
                <a:close/>
                <a:moveTo>
                  <a:pt x="6174328" y="2369819"/>
                </a:moveTo>
                <a:lnTo>
                  <a:pt x="6726778" y="1264920"/>
                </a:lnTo>
                <a:lnTo>
                  <a:pt x="8105998" y="1264920"/>
                </a:lnTo>
                <a:lnTo>
                  <a:pt x="8658448" y="2369819"/>
                </a:lnTo>
                <a:lnTo>
                  <a:pt x="8105998" y="3474718"/>
                </a:lnTo>
                <a:lnTo>
                  <a:pt x="6726778" y="3474718"/>
                </a:lnTo>
                <a:close/>
                <a:moveTo>
                  <a:pt x="4169559" y="3566159"/>
                </a:moveTo>
                <a:lnTo>
                  <a:pt x="4722010" y="2461260"/>
                </a:lnTo>
                <a:lnTo>
                  <a:pt x="6101228" y="2461260"/>
                </a:lnTo>
                <a:lnTo>
                  <a:pt x="6653678" y="3566159"/>
                </a:lnTo>
                <a:lnTo>
                  <a:pt x="6101228" y="4671058"/>
                </a:lnTo>
                <a:lnTo>
                  <a:pt x="4722010" y="4671058"/>
                </a:lnTo>
                <a:close/>
                <a:moveTo>
                  <a:pt x="4151939" y="5920739"/>
                </a:moveTo>
                <a:lnTo>
                  <a:pt x="4704389" y="4815840"/>
                </a:lnTo>
                <a:lnTo>
                  <a:pt x="6083608" y="4815840"/>
                </a:lnTo>
                <a:lnTo>
                  <a:pt x="6636058" y="5920739"/>
                </a:lnTo>
                <a:lnTo>
                  <a:pt x="6083608" y="7025638"/>
                </a:lnTo>
                <a:lnTo>
                  <a:pt x="4704389" y="7025638"/>
                </a:lnTo>
                <a:close/>
                <a:moveTo>
                  <a:pt x="4116219" y="1211579"/>
                </a:moveTo>
                <a:lnTo>
                  <a:pt x="4668670" y="106680"/>
                </a:lnTo>
                <a:lnTo>
                  <a:pt x="6047888" y="106680"/>
                </a:lnTo>
                <a:lnTo>
                  <a:pt x="6600338" y="1211579"/>
                </a:lnTo>
                <a:lnTo>
                  <a:pt x="6047888" y="2316478"/>
                </a:lnTo>
                <a:lnTo>
                  <a:pt x="4668670" y="2316478"/>
                </a:lnTo>
                <a:close/>
                <a:moveTo>
                  <a:pt x="2090259" y="4762499"/>
                </a:moveTo>
                <a:lnTo>
                  <a:pt x="2642709" y="3657600"/>
                </a:lnTo>
                <a:lnTo>
                  <a:pt x="4021930" y="3657600"/>
                </a:lnTo>
                <a:lnTo>
                  <a:pt x="4574380" y="4762499"/>
                </a:lnTo>
                <a:lnTo>
                  <a:pt x="4021930" y="5867398"/>
                </a:lnTo>
                <a:lnTo>
                  <a:pt x="2642709" y="5867398"/>
                </a:lnTo>
                <a:close/>
                <a:moveTo>
                  <a:pt x="2090259" y="7078979"/>
                </a:moveTo>
                <a:lnTo>
                  <a:pt x="2642710" y="5974080"/>
                </a:lnTo>
                <a:lnTo>
                  <a:pt x="4021930" y="5974080"/>
                </a:lnTo>
                <a:lnTo>
                  <a:pt x="4574381" y="7078979"/>
                </a:lnTo>
                <a:lnTo>
                  <a:pt x="4021930" y="8183878"/>
                </a:lnTo>
                <a:lnTo>
                  <a:pt x="2642710" y="8183878"/>
                </a:lnTo>
                <a:close/>
                <a:moveTo>
                  <a:pt x="2090259" y="2407919"/>
                </a:moveTo>
                <a:lnTo>
                  <a:pt x="2642709" y="1303020"/>
                </a:lnTo>
                <a:lnTo>
                  <a:pt x="4021930" y="1303020"/>
                </a:lnTo>
                <a:lnTo>
                  <a:pt x="4574380" y="2407919"/>
                </a:lnTo>
                <a:lnTo>
                  <a:pt x="4021930" y="3512818"/>
                </a:lnTo>
                <a:lnTo>
                  <a:pt x="2642709" y="3512818"/>
                </a:lnTo>
                <a:close/>
                <a:moveTo>
                  <a:pt x="0" y="1135379"/>
                </a:moveTo>
                <a:lnTo>
                  <a:pt x="552450" y="30480"/>
                </a:lnTo>
                <a:lnTo>
                  <a:pt x="1931670" y="30480"/>
                </a:lnTo>
                <a:lnTo>
                  <a:pt x="2484120" y="1135379"/>
                </a:lnTo>
                <a:lnTo>
                  <a:pt x="1931670" y="2240278"/>
                </a:lnTo>
                <a:lnTo>
                  <a:pt x="552450" y="2240278"/>
                </a:lnTo>
                <a:close/>
                <a:moveTo>
                  <a:pt x="0" y="3512819"/>
                </a:moveTo>
                <a:lnTo>
                  <a:pt x="552450" y="2407920"/>
                </a:lnTo>
                <a:lnTo>
                  <a:pt x="1931670" y="2407920"/>
                </a:lnTo>
                <a:lnTo>
                  <a:pt x="2484120" y="3512819"/>
                </a:lnTo>
                <a:lnTo>
                  <a:pt x="1931670" y="4617718"/>
                </a:lnTo>
                <a:lnTo>
                  <a:pt x="552450" y="4617718"/>
                </a:lnTo>
                <a:close/>
                <a:moveTo>
                  <a:pt x="0" y="5890259"/>
                </a:moveTo>
                <a:lnTo>
                  <a:pt x="552450" y="4785360"/>
                </a:lnTo>
                <a:lnTo>
                  <a:pt x="1931670" y="4785360"/>
                </a:lnTo>
                <a:lnTo>
                  <a:pt x="2484120" y="5890259"/>
                </a:lnTo>
                <a:lnTo>
                  <a:pt x="1931670" y="6995158"/>
                </a:lnTo>
                <a:lnTo>
                  <a:pt x="552450" y="6995158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1261640" y="2766349"/>
            <a:ext cx="6632293" cy="3543011"/>
          </a:xfrm>
        </p:spPr>
        <p:txBody>
          <a:bodyPr>
            <a:normAutofit fontScale="92500"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400" dirty="0">
                <a:latin typeface="Arial Black" pitchFamily="34" charset="0"/>
              </a:rPr>
              <a:t>Header with navigation (Home, Find Jobs, About Us, Login, Sign-up, Admin)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2400">
                <a:latin typeface="Arial Black" pitchFamily="34" charset="0"/>
              </a:rPr>
              <a:t> </a:t>
            </a:r>
            <a:r>
              <a:rPr lang="en-US" sz="2400" dirty="0">
                <a:latin typeface="Arial Black" pitchFamily="34" charset="0"/>
              </a:rPr>
              <a:t>section with "Find Workers" and "Post a Job" buttons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2400" dirty="0">
                <a:latin typeface="Arial Black" pitchFamily="34" charset="0"/>
              </a:rPr>
              <a:t>"How Quick Serve Works" section Worker categories (Interior Designer, Welder, Pipe Fitter)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2400" dirty="0">
                <a:latin typeface="Arial Black" pitchFamily="34" charset="0"/>
              </a:rPr>
              <a:t>Footer with contact info, quick links, and departments</a:t>
            </a:r>
            <a:endParaRPr lang="en-IN" sz="2400" dirty="0">
              <a:latin typeface="Arial Black" pitchFamily="34" charset="0"/>
            </a:endParaRP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795245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58816"/>
            <a:ext cx="7820628" cy="1458409"/>
          </a:xfrm>
        </p:spPr>
        <p:txBody>
          <a:bodyPr/>
          <a:lstStyle/>
          <a:p>
            <a:r>
              <a:rPr lang="en-IN" dirty="0">
                <a:latin typeface="Arial Black" pitchFamily="34" charset="0"/>
              </a:rPr>
              <a:t>Plan for Next Week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1219199" y="2106592"/>
            <a:ext cx="7415515" cy="4230200"/>
          </a:xfrm>
        </p:spPr>
        <p:txBody>
          <a:bodyPr>
            <a:normAutofit lnSpcReduction="10000"/>
          </a:bodyPr>
          <a:lstStyle/>
          <a:p>
            <a:r>
              <a:rPr lang="en-IN" dirty="0">
                <a:latin typeface="Arial Black" pitchFamily="34" charset="0"/>
              </a:rPr>
              <a:t>Start adding interactive functionality inside the Home Page:</a:t>
            </a:r>
          </a:p>
          <a:p>
            <a:pPr marL="45720" indent="0">
              <a:buNone/>
            </a:pPr>
            <a:endParaRPr lang="en-IN" dirty="0">
              <a:latin typeface="Arial Black" pitchFamily="34" charset="0"/>
            </a:endParaRPr>
          </a:p>
          <a:p>
            <a:pPr lvl="2"/>
            <a:r>
              <a:rPr lang="en-IN" sz="2000" dirty="0">
                <a:latin typeface="Arial Black" pitchFamily="34" charset="0"/>
              </a:rPr>
              <a:t>Enable clickable options (buttons, links, etc.)</a:t>
            </a:r>
          </a:p>
          <a:p>
            <a:pPr marL="45720" indent="0">
              <a:buNone/>
            </a:pPr>
            <a:endParaRPr lang="en-IN" dirty="0">
              <a:latin typeface="Arial Black" pitchFamily="34" charset="0"/>
            </a:endParaRPr>
          </a:p>
          <a:p>
            <a:r>
              <a:rPr lang="en-IN" dirty="0">
                <a:latin typeface="Arial Black" pitchFamily="34" charset="0"/>
              </a:rPr>
              <a:t>Begin connecting pages through user actions</a:t>
            </a:r>
          </a:p>
          <a:p>
            <a:pPr marL="45720" indent="0">
              <a:buNone/>
            </a:pPr>
            <a:endParaRPr lang="en-IN" dirty="0">
              <a:latin typeface="Arial Black" pitchFamily="34" charset="0"/>
            </a:endParaRPr>
          </a:p>
          <a:p>
            <a:r>
              <a:rPr lang="en-IN" dirty="0">
                <a:latin typeface="Arial Black" pitchFamily="34" charset="0"/>
              </a:rPr>
              <a:t>Add basic JavaScript for dynamic behaviour (e.g., showing job listings, navigation)</a:t>
            </a:r>
          </a:p>
          <a:p>
            <a:pPr marL="45720" indent="0">
              <a:buNone/>
            </a:pPr>
            <a:endParaRPr lang="en-IN" dirty="0">
              <a:latin typeface="Arial Black" pitchFamily="34" charset="0"/>
            </a:endParaRPr>
          </a:p>
          <a:p>
            <a:r>
              <a:rPr lang="en-IN" dirty="0">
                <a:latin typeface="Arial Black" pitchFamily="34" charset="0"/>
              </a:rPr>
              <a:t>Prepare for database/backend integration in future phases</a:t>
            </a:r>
          </a:p>
          <a:p>
            <a:endParaRPr lang="en-IN" dirty="0">
              <a:latin typeface="Arial Black" pitchFamily="34" charset="0"/>
            </a:endParaRPr>
          </a:p>
          <a:p>
            <a:endParaRPr lang="en-IN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1028" y="-3009418"/>
            <a:ext cx="7685589" cy="11447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38234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0405E-7FF4-9BD7-F0AD-CCDB7FD0B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0188"/>
            <a:ext cx="10515600" cy="2484172"/>
          </a:xfrm>
          <a:noFill/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6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6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6D9B8-3120-BC07-44D6-BAF0EC072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397240"/>
            <a:ext cx="10515600" cy="149351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2" name="Right Triangle 41">
            <a:extLst>
              <a:ext uri="{FF2B5EF4-FFF2-40B4-BE49-F238E27FC236}">
                <a16:creationId xmlns:a16="http://schemas.microsoft.com/office/drawing/2014/main" id="{5E4D6E40-6DCB-BD50-A020-FDF50E2F4DAA}"/>
              </a:ext>
            </a:extLst>
          </p:cNvPr>
          <p:cNvSpPr/>
          <p:nvPr/>
        </p:nvSpPr>
        <p:spPr>
          <a:xfrm>
            <a:off x="0" y="1920188"/>
            <a:ext cx="12192000" cy="4937812"/>
          </a:xfrm>
          <a:custGeom>
            <a:avLst/>
            <a:gdLst>
              <a:gd name="connsiteX0" fmla="*/ 0 w 12192000"/>
              <a:gd name="connsiteY0" fmla="*/ 4937760 h 4937760"/>
              <a:gd name="connsiteX1" fmla="*/ 0 w 12192000"/>
              <a:gd name="connsiteY1" fmla="*/ 0 h 4937760"/>
              <a:gd name="connsiteX2" fmla="*/ 12192000 w 12192000"/>
              <a:gd name="connsiteY2" fmla="*/ 4937760 h 4937760"/>
              <a:gd name="connsiteX3" fmla="*/ 0 w 12192000"/>
              <a:gd name="connsiteY3" fmla="*/ 4937760 h 4937760"/>
              <a:gd name="connsiteX0" fmla="*/ 0 w 12192000"/>
              <a:gd name="connsiteY0" fmla="*/ 4937812 h 4937812"/>
              <a:gd name="connsiteX1" fmla="*/ 0 w 12192000"/>
              <a:gd name="connsiteY1" fmla="*/ 52 h 4937812"/>
              <a:gd name="connsiteX2" fmla="*/ 12192000 w 12192000"/>
              <a:gd name="connsiteY2" fmla="*/ 4937812 h 4937812"/>
              <a:gd name="connsiteX3" fmla="*/ 0 w 12192000"/>
              <a:gd name="connsiteY3" fmla="*/ 4937812 h 4937812"/>
              <a:gd name="connsiteX0" fmla="*/ 0 w 12192000"/>
              <a:gd name="connsiteY0" fmla="*/ 4937812 h 4937812"/>
              <a:gd name="connsiteX1" fmla="*/ 0 w 12192000"/>
              <a:gd name="connsiteY1" fmla="*/ 52 h 4937812"/>
              <a:gd name="connsiteX2" fmla="*/ 12192000 w 12192000"/>
              <a:gd name="connsiteY2" fmla="*/ 4937812 h 4937812"/>
              <a:gd name="connsiteX3" fmla="*/ 0 w 12192000"/>
              <a:gd name="connsiteY3" fmla="*/ 4937812 h 4937812"/>
              <a:gd name="connsiteX0" fmla="*/ 0 w 12192000"/>
              <a:gd name="connsiteY0" fmla="*/ 4937812 h 4937812"/>
              <a:gd name="connsiteX1" fmla="*/ 0 w 12192000"/>
              <a:gd name="connsiteY1" fmla="*/ 52 h 4937812"/>
              <a:gd name="connsiteX2" fmla="*/ 12192000 w 12192000"/>
              <a:gd name="connsiteY2" fmla="*/ 4937812 h 4937812"/>
              <a:gd name="connsiteX3" fmla="*/ 0 w 12192000"/>
              <a:gd name="connsiteY3" fmla="*/ 4937812 h 4937812"/>
              <a:gd name="connsiteX0" fmla="*/ 0 w 12192000"/>
              <a:gd name="connsiteY0" fmla="*/ 4937812 h 4937812"/>
              <a:gd name="connsiteX1" fmla="*/ 0 w 12192000"/>
              <a:gd name="connsiteY1" fmla="*/ 52 h 4937812"/>
              <a:gd name="connsiteX2" fmla="*/ 12192000 w 12192000"/>
              <a:gd name="connsiteY2" fmla="*/ 4937812 h 4937812"/>
              <a:gd name="connsiteX3" fmla="*/ 0 w 12192000"/>
              <a:gd name="connsiteY3" fmla="*/ 4937812 h 4937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937812">
                <a:moveTo>
                  <a:pt x="0" y="4937812"/>
                </a:moveTo>
                <a:lnTo>
                  <a:pt x="0" y="52"/>
                </a:lnTo>
                <a:cubicBezTo>
                  <a:pt x="7874000" y="-15188"/>
                  <a:pt x="4424680" y="3383332"/>
                  <a:pt x="12192000" y="4937812"/>
                </a:cubicBezTo>
                <a:lnTo>
                  <a:pt x="0" y="4937812"/>
                </a:lnTo>
                <a:close/>
              </a:path>
            </a:pathLst>
          </a:custGeom>
          <a:solidFill>
            <a:srgbClr val="0D1FC5">
              <a:alpha val="97000"/>
            </a:srgbClr>
          </a:solidFill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43" name="Right Triangle 41">
            <a:extLst>
              <a:ext uri="{FF2B5EF4-FFF2-40B4-BE49-F238E27FC236}">
                <a16:creationId xmlns:a16="http://schemas.microsoft.com/office/drawing/2014/main" id="{6A4785D7-8AE3-9611-3B38-61778920FE7E}"/>
              </a:ext>
            </a:extLst>
          </p:cNvPr>
          <p:cNvSpPr/>
          <p:nvPr/>
        </p:nvSpPr>
        <p:spPr>
          <a:xfrm rot="10800000">
            <a:off x="0" y="0"/>
            <a:ext cx="12192000" cy="4937812"/>
          </a:xfrm>
          <a:custGeom>
            <a:avLst/>
            <a:gdLst>
              <a:gd name="connsiteX0" fmla="*/ 0 w 12192000"/>
              <a:gd name="connsiteY0" fmla="*/ 4937760 h 4937760"/>
              <a:gd name="connsiteX1" fmla="*/ 0 w 12192000"/>
              <a:gd name="connsiteY1" fmla="*/ 0 h 4937760"/>
              <a:gd name="connsiteX2" fmla="*/ 12192000 w 12192000"/>
              <a:gd name="connsiteY2" fmla="*/ 4937760 h 4937760"/>
              <a:gd name="connsiteX3" fmla="*/ 0 w 12192000"/>
              <a:gd name="connsiteY3" fmla="*/ 4937760 h 4937760"/>
              <a:gd name="connsiteX0" fmla="*/ 0 w 12192000"/>
              <a:gd name="connsiteY0" fmla="*/ 4937812 h 4937812"/>
              <a:gd name="connsiteX1" fmla="*/ 0 w 12192000"/>
              <a:gd name="connsiteY1" fmla="*/ 52 h 4937812"/>
              <a:gd name="connsiteX2" fmla="*/ 12192000 w 12192000"/>
              <a:gd name="connsiteY2" fmla="*/ 4937812 h 4937812"/>
              <a:gd name="connsiteX3" fmla="*/ 0 w 12192000"/>
              <a:gd name="connsiteY3" fmla="*/ 4937812 h 4937812"/>
              <a:gd name="connsiteX0" fmla="*/ 0 w 12192000"/>
              <a:gd name="connsiteY0" fmla="*/ 4937812 h 4937812"/>
              <a:gd name="connsiteX1" fmla="*/ 0 w 12192000"/>
              <a:gd name="connsiteY1" fmla="*/ 52 h 4937812"/>
              <a:gd name="connsiteX2" fmla="*/ 12192000 w 12192000"/>
              <a:gd name="connsiteY2" fmla="*/ 4937812 h 4937812"/>
              <a:gd name="connsiteX3" fmla="*/ 0 w 12192000"/>
              <a:gd name="connsiteY3" fmla="*/ 4937812 h 4937812"/>
              <a:gd name="connsiteX0" fmla="*/ 0 w 12192000"/>
              <a:gd name="connsiteY0" fmla="*/ 4937812 h 4937812"/>
              <a:gd name="connsiteX1" fmla="*/ 0 w 12192000"/>
              <a:gd name="connsiteY1" fmla="*/ 52 h 4937812"/>
              <a:gd name="connsiteX2" fmla="*/ 12192000 w 12192000"/>
              <a:gd name="connsiteY2" fmla="*/ 4937812 h 4937812"/>
              <a:gd name="connsiteX3" fmla="*/ 0 w 12192000"/>
              <a:gd name="connsiteY3" fmla="*/ 4937812 h 4937812"/>
              <a:gd name="connsiteX0" fmla="*/ 0 w 12192000"/>
              <a:gd name="connsiteY0" fmla="*/ 4937812 h 4937812"/>
              <a:gd name="connsiteX1" fmla="*/ 0 w 12192000"/>
              <a:gd name="connsiteY1" fmla="*/ 52 h 4937812"/>
              <a:gd name="connsiteX2" fmla="*/ 12192000 w 12192000"/>
              <a:gd name="connsiteY2" fmla="*/ 4937812 h 4937812"/>
              <a:gd name="connsiteX3" fmla="*/ 0 w 12192000"/>
              <a:gd name="connsiteY3" fmla="*/ 4937812 h 4937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937812">
                <a:moveTo>
                  <a:pt x="0" y="4937812"/>
                </a:moveTo>
                <a:lnTo>
                  <a:pt x="0" y="52"/>
                </a:lnTo>
                <a:cubicBezTo>
                  <a:pt x="7874000" y="-15188"/>
                  <a:pt x="4424680" y="3383332"/>
                  <a:pt x="12192000" y="4937812"/>
                </a:cubicBezTo>
                <a:lnTo>
                  <a:pt x="0" y="4937812"/>
                </a:lnTo>
                <a:close/>
              </a:path>
            </a:pathLst>
          </a:custGeom>
          <a:solidFill>
            <a:srgbClr val="0D1FC5">
              <a:alpha val="97000"/>
            </a:srgbClr>
          </a:solidFill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         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469414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9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</Template>
  <TotalTime>388</TotalTime>
  <Words>162</Words>
  <Application>Microsoft Office PowerPoint</Application>
  <PresentationFormat>Widescreen</PresentationFormat>
  <Paragraphs>29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Algerian</vt:lpstr>
      <vt:lpstr>Arial</vt:lpstr>
      <vt:lpstr>Arial Black</vt:lpstr>
      <vt:lpstr>Calibri</vt:lpstr>
      <vt:lpstr>Times New Roman</vt:lpstr>
      <vt:lpstr>Wingdings</vt:lpstr>
      <vt:lpstr>Perspective</vt:lpstr>
      <vt:lpstr>BUILD SYNC</vt:lpstr>
      <vt:lpstr> QUICK-SERVE</vt:lpstr>
      <vt:lpstr>Work Completed This Week:</vt:lpstr>
      <vt:lpstr>Sections implemented:</vt:lpstr>
      <vt:lpstr>Plan for Next Week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 SYNC</dc:title>
  <dc:creator>guru vignesh kannan</dc:creator>
  <cp:lastModifiedBy>yuganprabu N</cp:lastModifiedBy>
  <cp:revision>7</cp:revision>
  <dcterms:created xsi:type="dcterms:W3CDTF">2025-04-25T19:10:42Z</dcterms:created>
  <dcterms:modified xsi:type="dcterms:W3CDTF">2025-05-03T06:03:31Z</dcterms:modified>
</cp:coreProperties>
</file>

<file path=docProps/thumbnail.jpeg>
</file>